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67" r:id="rId5"/>
    <p:sldId id="259" r:id="rId6"/>
    <p:sldId id="263" r:id="rId7"/>
    <p:sldId id="265" r:id="rId8"/>
    <p:sldId id="262" r:id="rId9"/>
    <p:sldId id="261" r:id="rId10"/>
    <p:sldId id="260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VNP856Y4sfPtDxlrq8WQTkml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7938" indent="0">
              <a:tabLst>
                <a:tab pos="1938338" algn="l"/>
              </a:tabLst>
              <a:defRPr sz="1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dirty="0">
                <a:solidFill>
                  <a:schemeClr val="tx2"/>
                </a:solidFill>
                <a:latin typeface="Arial" panose="020B0604020202020204" pitchFamily="34" charset="0"/>
              </a:rPr>
              <a:t>Timeline</a:t>
            </a:r>
            <a:r>
              <a:rPr lang="en-GB" sz="1200" b="1" i="0" baseline="0" dirty="0">
                <a:solidFill>
                  <a:schemeClr val="tx2"/>
                </a:solidFill>
                <a:latin typeface="Arial" panose="020B0604020202020204" pitchFamily="34" charset="0"/>
              </a:rPr>
              <a:t> for Customer Spending</a:t>
            </a:r>
            <a:endParaRPr lang="en-GB" sz="1200" b="1" i="0" dirty="0">
              <a:solidFill>
                <a:schemeClr val="tx2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7938" indent="0">
            <a:tabLst>
              <a:tab pos="1938338" algn="l"/>
            </a:tabLst>
            <a:defRPr sz="1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Crypto.com customers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&lt; 6 Months</c:v>
                </c:pt>
                <c:pt idx="1">
                  <c:v>&lt; 1 Year</c:v>
                </c:pt>
                <c:pt idx="2">
                  <c:v>&lt; 2 years</c:v>
                </c:pt>
                <c:pt idx="3">
                  <c:v>&lt; 4 Years</c:v>
                </c:pt>
                <c:pt idx="4">
                  <c:v>&gt; 4 Years</c:v>
                </c:pt>
                <c:pt idx="5">
                  <c:v>Unsure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</c:v>
                </c:pt>
                <c:pt idx="1">
                  <c:v>0.24</c:v>
                </c:pt>
                <c:pt idx="2">
                  <c:v>0.08</c:v>
                </c:pt>
                <c:pt idx="3">
                  <c:v>0.05</c:v>
                </c:pt>
                <c:pt idx="4">
                  <c:v>0.03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3-AA44-A6CB-6D1D264CD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814435256"/>
        <c:axId val="814443128"/>
      </c:barChart>
      <c:catAx>
        <c:axId val="81443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443128"/>
        <c:crosses val="autoZero"/>
        <c:auto val="1"/>
        <c:lblAlgn val="ctr"/>
        <c:lblOffset val="100"/>
        <c:noMultiLvlLbl val="0"/>
      </c:catAx>
      <c:valAx>
        <c:axId val="814443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43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dirty="0">
                <a:solidFill>
                  <a:schemeClr val="tx2"/>
                </a:solidFill>
                <a:latin typeface="Arial" panose="020B0604020202020204" pitchFamily="34" charset="0"/>
              </a:rPr>
              <a:t>Favored</a:t>
            </a:r>
            <a:r>
              <a:rPr lang="en-US" sz="1200" b="1" i="0" baseline="0" dirty="0">
                <a:solidFill>
                  <a:schemeClr val="tx2"/>
                </a:solidFill>
                <a:latin typeface="Arial" panose="020B0604020202020204" pitchFamily="34" charset="0"/>
              </a:rPr>
              <a:t> Industries to Spend </a:t>
            </a:r>
            <a:endParaRPr lang="en-US" sz="1200" b="1" i="0" dirty="0">
              <a:solidFill>
                <a:schemeClr val="tx2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Crypto.com customers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Travel &amp; Accomodation </c:v>
                </c:pt>
                <c:pt idx="1">
                  <c:v>Luxury goods</c:v>
                </c:pt>
                <c:pt idx="2">
                  <c:v>Automotive </c:v>
                </c:pt>
                <c:pt idx="3">
                  <c:v>Retail &amp; Grocery</c:v>
                </c:pt>
                <c:pt idx="4">
                  <c:v>Digital Media</c:v>
                </c:pt>
                <c:pt idx="5">
                  <c:v>Hospitality &amp; Entertainment </c:v>
                </c:pt>
                <c:pt idx="6">
                  <c:v>Gaming &amp; NFTs</c:v>
                </c:pt>
                <c:pt idx="7">
                  <c:v>Other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0.64</c:v>
                </c:pt>
                <c:pt idx="1">
                  <c:v>0.42</c:v>
                </c:pt>
                <c:pt idx="2">
                  <c:v>0.42</c:v>
                </c:pt>
                <c:pt idx="3">
                  <c:v>0.52</c:v>
                </c:pt>
                <c:pt idx="4">
                  <c:v>0.51</c:v>
                </c:pt>
                <c:pt idx="5">
                  <c:v>0.44</c:v>
                </c:pt>
                <c:pt idx="6">
                  <c:v>0.41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2-3C43-AB83-32355349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14445424"/>
        <c:axId val="814447064"/>
      </c:barChart>
      <c:catAx>
        <c:axId val="81444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447064"/>
        <c:crosses val="autoZero"/>
        <c:auto val="1"/>
        <c:lblAlgn val="ctr"/>
        <c:lblOffset val="100"/>
        <c:noMultiLvlLbl val="0"/>
      </c:catAx>
      <c:valAx>
        <c:axId val="81444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44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0-EA4F-8D6D-D779448B1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0-EA4F-8D6D-D779448B1B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Sheet1!$A$2:$A$3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350D-734F-9880-AF01075DD08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50D-734F-9880-AF01075DD08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D-734F-9880-AF01075DD08B}"/>
              </c:ext>
            </c:extLst>
          </c:dPt>
          <c:dLbls>
            <c:dLbl>
              <c:idx val="0"/>
              <c:layout>
                <c:manualLayout>
                  <c:x val="-0.17144370499488723"/>
                  <c:y val="-8.5198693213263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2876453667376"/>
                      <c:h val="0.28406667617168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50D-734F-9880-AF01075DD0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0D-734F-9880-AF01075DD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D-734F-9880-AF01075DD0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476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Michael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Scott	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6" name="Google Shape;61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Michael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0CB1D040-2DA0-6B06-200D-70B8ED338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:notes">
            <a:extLst>
              <a:ext uri="{FF2B5EF4-FFF2-40B4-BE49-F238E27FC236}">
                <a16:creationId xmlns:a16="http://schemas.microsoft.com/office/drawing/2014/main" id="{53E24E45-6B97-3745-3432-4D8EB89A16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4:notes">
            <a:extLst>
              <a:ext uri="{FF2B5EF4-FFF2-40B4-BE49-F238E27FC236}">
                <a16:creationId xmlns:a16="http://schemas.microsoft.com/office/drawing/2014/main" id="{245903FD-900E-3E18-45D2-D0AF915EF9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Scott	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556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Scott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97C83C96-17EC-1123-C286-D13F53CC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:notes">
            <a:extLst>
              <a:ext uri="{FF2B5EF4-FFF2-40B4-BE49-F238E27FC236}">
                <a16:creationId xmlns:a16="http://schemas.microsoft.com/office/drawing/2014/main" id="{79BBDAC8-85FC-3CDB-E445-144B1CAF49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3:notes">
            <a:extLst>
              <a:ext uri="{FF2B5EF4-FFF2-40B4-BE49-F238E27FC236}">
                <a16:creationId xmlns:a16="http://schemas.microsoft.com/office/drawing/2014/main" id="{D5AD6C20-70E0-1E5A-81A3-3A7E3AD24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Scott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49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Scott	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>
          <a:extLst>
            <a:ext uri="{FF2B5EF4-FFF2-40B4-BE49-F238E27FC236}">
              <a16:creationId xmlns:a16="http://schemas.microsoft.com/office/drawing/2014/main" id="{60E13F98-8CA0-7CCC-E75F-432F55D06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:notes">
            <a:extLst>
              <a:ext uri="{FF2B5EF4-FFF2-40B4-BE49-F238E27FC236}">
                <a16:creationId xmlns:a16="http://schemas.microsoft.com/office/drawing/2014/main" id="{0D2FA3EA-F456-35ED-0895-4CFFEB432A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Google Shape;521;p3:notes">
            <a:extLst>
              <a:ext uri="{FF2B5EF4-FFF2-40B4-BE49-F238E27FC236}">
                <a16:creationId xmlns:a16="http://schemas.microsoft.com/office/drawing/2014/main" id="{F652AE5D-436F-C1A8-3B76-038EC79FE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Scott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49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Google Shape;60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with subtitle and content Layout">
  <p:cSld name="1_Title with subtitle and content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/>
          <p:nvPr/>
        </p:nvSpPr>
        <p:spPr>
          <a:xfrm>
            <a:off x="0" y="985670"/>
            <a:ext cx="3044952" cy="1731003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/>
          <p:nvPr/>
        </p:nvSpPr>
        <p:spPr>
          <a:xfrm>
            <a:off x="3049524" y="2716673"/>
            <a:ext cx="3044952" cy="1738265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6099049" y="985670"/>
            <a:ext cx="3044952" cy="1731003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158816" y="2005424"/>
            <a:ext cx="2727318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6263642" y="2005424"/>
            <a:ext cx="2724912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3209544" y="2005424"/>
            <a:ext cx="2724912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263642" y="3739718"/>
            <a:ext cx="2724912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5"/>
          </p:nvPr>
        </p:nvSpPr>
        <p:spPr>
          <a:xfrm>
            <a:off x="3209544" y="3739718"/>
            <a:ext cx="2724912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6"/>
          </p:nvPr>
        </p:nvSpPr>
        <p:spPr>
          <a:xfrm>
            <a:off x="158816" y="3739718"/>
            <a:ext cx="2727318" cy="49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7"/>
          </p:nvPr>
        </p:nvSpPr>
        <p:spPr>
          <a:xfrm>
            <a:off x="158816" y="1217121"/>
            <a:ext cx="2727318" cy="63682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>
            <a:spLocks noGrp="1"/>
          </p:cNvSpPr>
          <p:nvPr>
            <p:ph type="pic" idx="8"/>
          </p:nvPr>
        </p:nvSpPr>
        <p:spPr>
          <a:xfrm>
            <a:off x="3209544" y="1217121"/>
            <a:ext cx="2724912" cy="63682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0"/>
          <p:cNvSpPr>
            <a:spLocks noGrp="1"/>
          </p:cNvSpPr>
          <p:nvPr>
            <p:ph type="pic" idx="9"/>
          </p:nvPr>
        </p:nvSpPr>
        <p:spPr>
          <a:xfrm>
            <a:off x="6263642" y="1217121"/>
            <a:ext cx="2724912" cy="63682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13"/>
          </p:nvPr>
        </p:nvSpPr>
        <p:spPr>
          <a:xfrm>
            <a:off x="3209544" y="2956086"/>
            <a:ext cx="2724912" cy="63682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14"/>
          </p:nvPr>
        </p:nvSpPr>
        <p:spPr>
          <a:xfrm>
            <a:off x="161458" y="2956086"/>
            <a:ext cx="2727318" cy="63682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15"/>
          </p:nvPr>
        </p:nvSpPr>
        <p:spPr>
          <a:xfrm>
            <a:off x="6263642" y="2956086"/>
            <a:ext cx="2724912" cy="6368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with subtitle and content Layout">
  <p:cSld name="3_Title with subtitle and content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/>
          <p:nvPr/>
        </p:nvSpPr>
        <p:spPr>
          <a:xfrm>
            <a:off x="0" y="1118454"/>
            <a:ext cx="1828800" cy="167306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1"/>
          <p:cNvSpPr/>
          <p:nvPr/>
        </p:nvSpPr>
        <p:spPr>
          <a:xfrm>
            <a:off x="3654136" y="1118454"/>
            <a:ext cx="1828800" cy="167306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7302406" y="1118454"/>
            <a:ext cx="1838131" cy="167306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1824062" y="2791517"/>
            <a:ext cx="1828800" cy="167306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15B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5473605" y="2791517"/>
            <a:ext cx="1828800" cy="1673062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7302406" y="2754940"/>
            <a:ext cx="1838131" cy="17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41567" y="1299462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3800440" y="1299462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3"/>
          </p:nvPr>
        </p:nvSpPr>
        <p:spPr>
          <a:xfrm>
            <a:off x="7454806" y="1299462"/>
            <a:ext cx="1533331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4"/>
          </p:nvPr>
        </p:nvSpPr>
        <p:spPr>
          <a:xfrm>
            <a:off x="1970366" y="2974718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5"/>
          </p:nvPr>
        </p:nvSpPr>
        <p:spPr>
          <a:xfrm>
            <a:off x="5624198" y="2974718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6"/>
          </p:nvPr>
        </p:nvSpPr>
        <p:spPr>
          <a:xfrm>
            <a:off x="1970366" y="1299462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7"/>
          </p:nvPr>
        </p:nvSpPr>
        <p:spPr>
          <a:xfrm>
            <a:off x="5624198" y="1299462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8"/>
          </p:nvPr>
        </p:nvSpPr>
        <p:spPr>
          <a:xfrm>
            <a:off x="3800440" y="2974718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9"/>
          </p:nvPr>
        </p:nvSpPr>
        <p:spPr>
          <a:xfrm>
            <a:off x="7454806" y="2974718"/>
            <a:ext cx="1533331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3"/>
          </p:nvPr>
        </p:nvSpPr>
        <p:spPr>
          <a:xfrm>
            <a:off x="141567" y="2974718"/>
            <a:ext cx="1536192" cy="128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with subtitle and content Layout">
  <p:cSld name="2_Title with subtitle and content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/>
          <p:nvPr/>
        </p:nvSpPr>
        <p:spPr>
          <a:xfrm>
            <a:off x="0" y="974818"/>
            <a:ext cx="1828800" cy="2081438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2"/>
          <p:cNvSpPr/>
          <p:nvPr/>
        </p:nvSpPr>
        <p:spPr>
          <a:xfrm>
            <a:off x="3657600" y="974818"/>
            <a:ext cx="1828800" cy="2081438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2"/>
          <p:cNvSpPr/>
          <p:nvPr/>
        </p:nvSpPr>
        <p:spPr>
          <a:xfrm>
            <a:off x="7315200" y="974818"/>
            <a:ext cx="1828800" cy="2081438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2"/>
          <p:cNvSpPr/>
          <p:nvPr/>
        </p:nvSpPr>
        <p:spPr>
          <a:xfrm>
            <a:off x="0" y="3222038"/>
            <a:ext cx="9144000" cy="1247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46304" y="1062209"/>
            <a:ext cx="1536192" cy="19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2"/>
          </p:nvPr>
        </p:nvSpPr>
        <p:spPr>
          <a:xfrm>
            <a:off x="3803904" y="1062209"/>
            <a:ext cx="1536192" cy="19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3"/>
          </p:nvPr>
        </p:nvSpPr>
        <p:spPr>
          <a:xfrm>
            <a:off x="7461504" y="1062209"/>
            <a:ext cx="1536192" cy="19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4"/>
          </p:nvPr>
        </p:nvSpPr>
        <p:spPr>
          <a:xfrm>
            <a:off x="1975104" y="1063241"/>
            <a:ext cx="1536192" cy="19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5"/>
          </p:nvPr>
        </p:nvSpPr>
        <p:spPr>
          <a:xfrm>
            <a:off x="5632704" y="1063241"/>
            <a:ext cx="1536192" cy="19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6"/>
          </p:nvPr>
        </p:nvSpPr>
        <p:spPr>
          <a:xfrm>
            <a:off x="410766" y="3324542"/>
            <a:ext cx="8322468" cy="105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with subtitle and content Layout">
  <p:cSld name="4_Title with subtitle and content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/>
          <p:nvPr/>
        </p:nvSpPr>
        <p:spPr>
          <a:xfrm>
            <a:off x="-8819" y="1127401"/>
            <a:ext cx="2286000" cy="3338965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563181" y="1127401"/>
            <a:ext cx="2286000" cy="3338965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169679" y="2917503"/>
            <a:ext cx="1920240" cy="139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2455038" y="2917502"/>
            <a:ext cx="1920240" cy="139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4742187" y="2917502"/>
            <a:ext cx="1920240" cy="139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4"/>
          </p:nvPr>
        </p:nvSpPr>
        <p:spPr>
          <a:xfrm>
            <a:off x="7041342" y="2917502"/>
            <a:ext cx="1920240" cy="139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5"/>
          </p:nvPr>
        </p:nvSpPr>
        <p:spPr>
          <a:xfrm>
            <a:off x="256547" y="1285426"/>
            <a:ext cx="1746504" cy="141735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3"/>
          <p:cNvSpPr>
            <a:spLocks noGrp="1"/>
          </p:cNvSpPr>
          <p:nvPr>
            <p:ph type="pic" idx="6"/>
          </p:nvPr>
        </p:nvSpPr>
        <p:spPr>
          <a:xfrm>
            <a:off x="2541906" y="1285426"/>
            <a:ext cx="1746504" cy="141735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3"/>
          <p:cNvSpPr>
            <a:spLocks noGrp="1"/>
          </p:cNvSpPr>
          <p:nvPr>
            <p:ph type="pic" idx="7"/>
          </p:nvPr>
        </p:nvSpPr>
        <p:spPr>
          <a:xfrm>
            <a:off x="4829055" y="1285426"/>
            <a:ext cx="1746504" cy="1417358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3"/>
          <p:cNvSpPr>
            <a:spLocks noGrp="1"/>
          </p:cNvSpPr>
          <p:nvPr>
            <p:ph type="pic" idx="8"/>
          </p:nvPr>
        </p:nvSpPr>
        <p:spPr>
          <a:xfrm>
            <a:off x="7128210" y="1285426"/>
            <a:ext cx="1746504" cy="14173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with subtitle and content Layout">
  <p:cSld name="6_Title with subtitle and content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382589" y="383309"/>
            <a:ext cx="4760101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390529" y="1374775"/>
            <a:ext cx="4760102" cy="309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>
            <a:spLocks noGrp="1"/>
          </p:cNvSpPr>
          <p:nvPr>
            <p:ph type="pic" idx="2"/>
          </p:nvPr>
        </p:nvSpPr>
        <p:spPr>
          <a:xfrm>
            <a:off x="5303074" y="1"/>
            <a:ext cx="3840926" cy="44653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with subtitle and content Layout">
  <p:cSld name="5_Title with subtitle and content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 rot="10800000" flipH="1">
            <a:off x="0" y="1"/>
            <a:ext cx="9144000" cy="1531898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3487789" cy="9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390529" y="1721509"/>
            <a:ext cx="3478063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5" name="Google Shape;105;p25"/>
          <p:cNvGrpSpPr/>
          <p:nvPr/>
        </p:nvGrpSpPr>
        <p:grpSpPr>
          <a:xfrm>
            <a:off x="4058976" y="550179"/>
            <a:ext cx="1975398" cy="3765095"/>
            <a:chOff x="-3543473" y="-4875014"/>
            <a:chExt cx="3414713" cy="6508750"/>
          </a:xfrm>
        </p:grpSpPr>
        <p:sp>
          <p:nvSpPr>
            <p:cNvPr id="106" name="Google Shape;106;p25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>
            <a:spLocks noGrp="1"/>
          </p:cNvSpPr>
          <p:nvPr>
            <p:ph type="pic" idx="2"/>
          </p:nvPr>
        </p:nvSpPr>
        <p:spPr>
          <a:xfrm>
            <a:off x="4192339" y="636090"/>
            <a:ext cx="1749480" cy="357959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with subtitle and content Layout">
  <p:cSld name="9_Title with subtitle and content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 rot="10800000" flipH="1">
            <a:off x="0" y="1"/>
            <a:ext cx="9144000" cy="15318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82589" y="383309"/>
            <a:ext cx="3499420" cy="9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90529" y="1721509"/>
            <a:ext cx="3478063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4058976" y="550179"/>
            <a:ext cx="1975398" cy="3765095"/>
            <a:chOff x="-3543473" y="-4875014"/>
            <a:chExt cx="3414713" cy="6508750"/>
          </a:xfrm>
        </p:grpSpPr>
        <p:sp>
          <p:nvSpPr>
            <p:cNvPr id="140" name="Google Shape;140;p26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  <a:effectLst>
              <a:reflection stA="50000" endPos="2000" dist="38100" dir="5400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6"/>
          <p:cNvSpPr>
            <a:spLocks noGrp="1"/>
          </p:cNvSpPr>
          <p:nvPr>
            <p:ph type="pic" idx="2"/>
          </p:nvPr>
        </p:nvSpPr>
        <p:spPr>
          <a:xfrm>
            <a:off x="4192339" y="636090"/>
            <a:ext cx="1749480" cy="357959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with subtitle and content Layout">
  <p:cSld name="7_Title with subtitle and content Layou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0" y="1270547"/>
            <a:ext cx="9144000" cy="3128476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27"/>
          <p:cNvGrpSpPr/>
          <p:nvPr/>
        </p:nvGrpSpPr>
        <p:grpSpPr>
          <a:xfrm>
            <a:off x="7123369" y="1014986"/>
            <a:ext cx="1684281" cy="3210228"/>
            <a:chOff x="-3543473" y="-4875014"/>
            <a:chExt cx="3414713" cy="6508750"/>
          </a:xfrm>
        </p:grpSpPr>
        <p:sp>
          <p:nvSpPr>
            <p:cNvPr id="172" name="Google Shape;172;p27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7"/>
          <p:cNvGrpSpPr/>
          <p:nvPr/>
        </p:nvGrpSpPr>
        <p:grpSpPr>
          <a:xfrm>
            <a:off x="3883220" y="1014986"/>
            <a:ext cx="1684281" cy="3210228"/>
            <a:chOff x="-3543473" y="-4875014"/>
            <a:chExt cx="3414713" cy="6508750"/>
          </a:xfrm>
        </p:grpSpPr>
        <p:sp>
          <p:nvSpPr>
            <p:cNvPr id="201" name="Google Shape;201;p27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27"/>
          <p:cNvSpPr>
            <a:spLocks noGrp="1"/>
          </p:cNvSpPr>
          <p:nvPr>
            <p:ph type="pic" idx="2"/>
          </p:nvPr>
        </p:nvSpPr>
        <p:spPr>
          <a:xfrm>
            <a:off x="7222705" y="1100109"/>
            <a:ext cx="1491657" cy="30520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27"/>
          <p:cNvSpPr>
            <a:spLocks noGrp="1"/>
          </p:cNvSpPr>
          <p:nvPr>
            <p:ph type="pic" idx="3"/>
          </p:nvPr>
        </p:nvSpPr>
        <p:spPr>
          <a:xfrm>
            <a:off x="3982481" y="1099883"/>
            <a:ext cx="1491657" cy="30520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grpSp>
        <p:nvGrpSpPr>
          <p:cNvPr id="231" name="Google Shape;231;p27"/>
          <p:cNvGrpSpPr/>
          <p:nvPr/>
        </p:nvGrpSpPr>
        <p:grpSpPr>
          <a:xfrm>
            <a:off x="5271963" y="501988"/>
            <a:ext cx="2124955" cy="4050150"/>
            <a:chOff x="-3543474" y="-4875029"/>
            <a:chExt cx="3414714" cy="6508770"/>
          </a:xfrm>
        </p:grpSpPr>
        <p:sp>
          <p:nvSpPr>
            <p:cNvPr id="232" name="Google Shape;232;p27"/>
            <p:cNvSpPr/>
            <p:nvPr/>
          </p:nvSpPr>
          <p:spPr>
            <a:xfrm>
              <a:off x="-3514899" y="-4875029"/>
              <a:ext cx="3357564" cy="650877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-3456161" y="-4816291"/>
              <a:ext cx="3240089" cy="639129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-2030586" y="-4679765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-3543474" y="-3463737"/>
              <a:ext cx="28575" cy="388939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-3543474" y="-3916176"/>
              <a:ext cx="28575" cy="209551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-3543474" y="-2943035"/>
              <a:ext cx="28575" cy="388939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-3514899" y="1141615"/>
              <a:ext cx="3357564" cy="492126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-3514899" y="-4875029"/>
              <a:ext cx="3357564" cy="492126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-2030586" y="-4679766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-2214735" y="-4694054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-2195686" y="-4675004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2483024" y="-4714691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-2459210" y="-4694054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-2433810" y="-4670240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-1559099" y="-4694054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-1535285" y="-4675004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-1330498" y="-4714691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-1311448" y="-4694054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-1286048" y="-4670241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-3524424" y="-3916177"/>
              <a:ext cx="9525" cy="209551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-3524424" y="-3463737"/>
              <a:ext cx="9525" cy="388939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-3524424" y="-2943035"/>
              <a:ext cx="9525" cy="388939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-157335" y="-3089086"/>
              <a:ext cx="28575" cy="787402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-157335" y="-3089086"/>
              <a:ext cx="9525" cy="787402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-225598" y="766964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-3514899" y="766963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-225598" y="-4125716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7"/>
          <p:cNvSpPr>
            <a:spLocks noGrp="1"/>
          </p:cNvSpPr>
          <p:nvPr>
            <p:ph type="pic" idx="4"/>
          </p:nvPr>
        </p:nvSpPr>
        <p:spPr>
          <a:xfrm>
            <a:off x="5402631" y="609987"/>
            <a:ext cx="1882169" cy="385108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382589" y="383309"/>
            <a:ext cx="313234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390529" y="1510087"/>
            <a:ext cx="3124400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with subtitle and content Layout">
  <p:cSld name="10_Title with subtitle and content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/>
        </p:nvSpPr>
        <p:spPr>
          <a:xfrm>
            <a:off x="0" y="1270547"/>
            <a:ext cx="9144000" cy="31284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382589" y="383309"/>
            <a:ext cx="313234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28"/>
          <p:cNvGrpSpPr/>
          <p:nvPr/>
        </p:nvGrpSpPr>
        <p:grpSpPr>
          <a:xfrm>
            <a:off x="7123369" y="1014986"/>
            <a:ext cx="1684281" cy="3210228"/>
            <a:chOff x="-3543473" y="-4875014"/>
            <a:chExt cx="3414713" cy="6508750"/>
          </a:xfrm>
        </p:grpSpPr>
        <p:sp>
          <p:nvSpPr>
            <p:cNvPr id="267" name="Google Shape;267;p28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8"/>
          <p:cNvGrpSpPr/>
          <p:nvPr/>
        </p:nvGrpSpPr>
        <p:grpSpPr>
          <a:xfrm>
            <a:off x="3883220" y="1014986"/>
            <a:ext cx="1684281" cy="3210228"/>
            <a:chOff x="-3543473" y="-4875014"/>
            <a:chExt cx="3414713" cy="6508750"/>
          </a:xfrm>
        </p:grpSpPr>
        <p:sp>
          <p:nvSpPr>
            <p:cNvPr id="296" name="Google Shape;296;p28"/>
            <p:cNvSpPr/>
            <p:nvPr/>
          </p:nvSpPr>
          <p:spPr>
            <a:xfrm>
              <a:off x="-3514898" y="-4875014"/>
              <a:ext cx="3357563" cy="650875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-3456160" y="-4816276"/>
              <a:ext cx="3240088" cy="639127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-2030585" y="-4679751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-3543473" y="-34637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-3543473" y="-3916164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-3543473" y="-2943026"/>
              <a:ext cx="28575" cy="388938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-3514898" y="1141611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-3514898" y="-4875014"/>
              <a:ext cx="3357563" cy="492125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-2030585" y="-4679751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-2214735" y="-4694039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-21956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-2483023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-2459210" y="-4694039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-2433810" y="-4670226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-1559098" y="-4694039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-1535285" y="-4674989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-1330498" y="-4714676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-1311448" y="-4694039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-1286048" y="-4670226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-3524423" y="-3916164"/>
              <a:ext cx="9525" cy="209550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-3524423" y="-34637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-3524423" y="-2943026"/>
              <a:ext cx="9525" cy="388938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-157335" y="-3089076"/>
              <a:ext cx="28575" cy="787400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-157335" y="-3089076"/>
              <a:ext cx="9525" cy="787400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-2255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-3514898" y="766961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-2255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28"/>
          <p:cNvSpPr>
            <a:spLocks noGrp="1"/>
          </p:cNvSpPr>
          <p:nvPr>
            <p:ph type="pic" idx="2"/>
          </p:nvPr>
        </p:nvSpPr>
        <p:spPr>
          <a:xfrm>
            <a:off x="7222705" y="1100109"/>
            <a:ext cx="1491657" cy="30520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25" name="Google Shape;325;p28"/>
          <p:cNvSpPr>
            <a:spLocks noGrp="1"/>
          </p:cNvSpPr>
          <p:nvPr>
            <p:ph type="pic" idx="3"/>
          </p:nvPr>
        </p:nvSpPr>
        <p:spPr>
          <a:xfrm>
            <a:off x="3982481" y="1099883"/>
            <a:ext cx="1491657" cy="30520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grpSp>
        <p:nvGrpSpPr>
          <p:cNvPr id="326" name="Google Shape;326;p28"/>
          <p:cNvGrpSpPr/>
          <p:nvPr/>
        </p:nvGrpSpPr>
        <p:grpSpPr>
          <a:xfrm>
            <a:off x="5271963" y="501988"/>
            <a:ext cx="2124955" cy="4050150"/>
            <a:chOff x="-3543474" y="-4875029"/>
            <a:chExt cx="3414714" cy="6508770"/>
          </a:xfrm>
        </p:grpSpPr>
        <p:sp>
          <p:nvSpPr>
            <p:cNvPr id="327" name="Google Shape;327;p28"/>
            <p:cNvSpPr/>
            <p:nvPr/>
          </p:nvSpPr>
          <p:spPr>
            <a:xfrm>
              <a:off x="-3514899" y="-4875029"/>
              <a:ext cx="3357564" cy="6508770"/>
            </a:xfrm>
            <a:custGeom>
              <a:avLst/>
              <a:gdLst/>
              <a:ahLst/>
              <a:cxnLst/>
              <a:rect l="l" t="t" r="r" b="b"/>
              <a:pathLst>
                <a:path w="690" h="1338" extrusionOk="0">
                  <a:moveTo>
                    <a:pt x="595" y="1338"/>
                  </a:moveTo>
                  <a:cubicBezTo>
                    <a:pt x="95" y="1338"/>
                    <a:pt x="95" y="1338"/>
                    <a:pt x="95" y="1338"/>
                  </a:cubicBezTo>
                  <a:cubicBezTo>
                    <a:pt x="43" y="1338"/>
                    <a:pt x="0" y="1296"/>
                    <a:pt x="0" y="124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48" y="0"/>
                    <a:pt x="690" y="42"/>
                    <a:pt x="690" y="95"/>
                  </a:cubicBezTo>
                  <a:cubicBezTo>
                    <a:pt x="690" y="1243"/>
                    <a:pt x="690" y="1243"/>
                    <a:pt x="690" y="1243"/>
                  </a:cubicBezTo>
                  <a:cubicBezTo>
                    <a:pt x="690" y="1296"/>
                    <a:pt x="648" y="1338"/>
                    <a:pt x="595" y="133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-3456161" y="-4816291"/>
              <a:ext cx="3240089" cy="6391295"/>
            </a:xfrm>
            <a:custGeom>
              <a:avLst/>
              <a:gdLst/>
              <a:ahLst/>
              <a:cxnLst/>
              <a:rect l="l" t="t" r="r" b="b"/>
              <a:pathLst>
                <a:path w="666" h="1314" extrusionOk="0">
                  <a:moveTo>
                    <a:pt x="583" y="1314"/>
                  </a:moveTo>
                  <a:cubicBezTo>
                    <a:pt x="83" y="1314"/>
                    <a:pt x="83" y="1314"/>
                    <a:pt x="83" y="1314"/>
                  </a:cubicBezTo>
                  <a:cubicBezTo>
                    <a:pt x="37" y="1314"/>
                    <a:pt x="0" y="1277"/>
                    <a:pt x="0" y="123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629" y="0"/>
                    <a:pt x="666" y="37"/>
                    <a:pt x="666" y="83"/>
                  </a:cubicBezTo>
                  <a:cubicBezTo>
                    <a:pt x="666" y="1231"/>
                    <a:pt x="666" y="1231"/>
                    <a:pt x="666" y="1231"/>
                  </a:cubicBezTo>
                  <a:cubicBezTo>
                    <a:pt x="666" y="1277"/>
                    <a:pt x="629" y="1314"/>
                    <a:pt x="583" y="1314"/>
                  </a:cubicBezTo>
                  <a:close/>
                  <a:moveTo>
                    <a:pt x="83" y="2"/>
                  </a:moveTo>
                  <a:cubicBezTo>
                    <a:pt x="38" y="2"/>
                    <a:pt x="2" y="38"/>
                    <a:pt x="2" y="83"/>
                  </a:cubicBezTo>
                  <a:cubicBezTo>
                    <a:pt x="2" y="1231"/>
                    <a:pt x="2" y="1231"/>
                    <a:pt x="2" y="1231"/>
                  </a:cubicBezTo>
                  <a:cubicBezTo>
                    <a:pt x="2" y="1276"/>
                    <a:pt x="38" y="1312"/>
                    <a:pt x="83" y="1312"/>
                  </a:cubicBezTo>
                  <a:cubicBezTo>
                    <a:pt x="583" y="1312"/>
                    <a:pt x="583" y="1312"/>
                    <a:pt x="583" y="1312"/>
                  </a:cubicBezTo>
                  <a:cubicBezTo>
                    <a:pt x="628" y="1312"/>
                    <a:pt x="664" y="1276"/>
                    <a:pt x="664" y="1231"/>
                  </a:cubicBezTo>
                  <a:cubicBezTo>
                    <a:pt x="664" y="83"/>
                    <a:pt x="664" y="83"/>
                    <a:pt x="664" y="83"/>
                  </a:cubicBezTo>
                  <a:cubicBezTo>
                    <a:pt x="664" y="38"/>
                    <a:pt x="628" y="2"/>
                    <a:pt x="583" y="2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-2030586" y="-4679765"/>
              <a:ext cx="393700" cy="73025"/>
            </a:xfrm>
            <a:custGeom>
              <a:avLst/>
              <a:gdLst/>
              <a:ahLst/>
              <a:cxnLst/>
              <a:rect l="l" t="t" r="r" b="b"/>
              <a:pathLst>
                <a:path w="81" h="15" extrusionOk="0">
                  <a:moveTo>
                    <a:pt x="7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5"/>
                    <a:pt x="81" y="11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-3543474" y="-3463737"/>
              <a:ext cx="28575" cy="388939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-3543474" y="-3916176"/>
              <a:ext cx="28575" cy="209551"/>
            </a:xfrm>
            <a:custGeom>
              <a:avLst/>
              <a:gdLst/>
              <a:ahLst/>
              <a:cxnLst/>
              <a:rect l="l" t="t" r="r" b="b"/>
              <a:pathLst>
                <a:path w="6" h="43" extrusionOk="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3"/>
                    <a:pt x="5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-3543474" y="-2943035"/>
              <a:ext cx="28575" cy="388939"/>
            </a:xfrm>
            <a:custGeom>
              <a:avLst/>
              <a:gdLst/>
              <a:ahLst/>
              <a:cxnLst/>
              <a:rect l="l" t="t" r="r" b="b"/>
              <a:pathLst>
                <a:path w="6" h="80" extrusionOk="0">
                  <a:moveTo>
                    <a:pt x="0" y="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-3514899" y="1141615"/>
              <a:ext cx="3357564" cy="492126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5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43" y="95"/>
                    <a:pt x="0" y="5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9"/>
                    <a:pt x="43" y="101"/>
                    <a:pt x="95" y="101"/>
                  </a:cubicBezTo>
                  <a:cubicBezTo>
                    <a:pt x="595" y="101"/>
                    <a:pt x="595" y="101"/>
                    <a:pt x="595" y="101"/>
                  </a:cubicBezTo>
                  <a:cubicBezTo>
                    <a:pt x="648" y="101"/>
                    <a:pt x="690" y="59"/>
                    <a:pt x="690" y="6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690" y="53"/>
                    <a:pt x="648" y="95"/>
                    <a:pt x="595" y="95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-3514899" y="-4875029"/>
              <a:ext cx="3357564" cy="492126"/>
            </a:xfrm>
            <a:custGeom>
              <a:avLst/>
              <a:gdLst/>
              <a:ahLst/>
              <a:cxnLst/>
              <a:rect l="l" t="t" r="r" b="b"/>
              <a:pathLst>
                <a:path w="690" h="101" extrusionOk="0">
                  <a:moveTo>
                    <a:pt x="95" y="6"/>
                  </a:moveTo>
                  <a:cubicBezTo>
                    <a:pt x="595" y="6"/>
                    <a:pt x="595" y="6"/>
                    <a:pt x="595" y="6"/>
                  </a:cubicBezTo>
                  <a:cubicBezTo>
                    <a:pt x="648" y="6"/>
                    <a:pt x="690" y="49"/>
                    <a:pt x="690" y="101"/>
                  </a:cubicBezTo>
                  <a:cubicBezTo>
                    <a:pt x="690" y="95"/>
                    <a:pt x="690" y="95"/>
                    <a:pt x="690" y="95"/>
                  </a:cubicBezTo>
                  <a:cubicBezTo>
                    <a:pt x="690" y="42"/>
                    <a:pt x="648" y="0"/>
                    <a:pt x="5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9"/>
                    <a:pt x="43" y="6"/>
                    <a:pt x="95" y="6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-2030586" y="-4679766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81" h="9" extrusionOk="0">
                  <a:moveTo>
                    <a:pt x="7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7" y="4"/>
                    <a:pt x="80" y="6"/>
                    <a:pt x="81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1" y="3"/>
                    <a:pt x="78" y="0"/>
                    <a:pt x="7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6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-2214735" y="-4694054"/>
              <a:ext cx="10160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-2195686" y="-4675004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-2483024" y="-4714691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-2459210" y="-4694054"/>
              <a:ext cx="98425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-2433810" y="-4670240"/>
              <a:ext cx="47625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-1559099" y="-4694054"/>
              <a:ext cx="107950" cy="101600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-1535285" y="-4675004"/>
              <a:ext cx="63500" cy="635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-1330498" y="-4714691"/>
              <a:ext cx="141288" cy="141288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-1311448" y="-4694054"/>
              <a:ext cx="103188" cy="101600"/>
            </a:xfrm>
            <a:prstGeom prst="ellipse">
              <a:avLst/>
            </a:prstGeom>
            <a:solidFill>
              <a:srgbClr val="C4C4C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-1286048" y="-4670241"/>
              <a:ext cx="52388" cy="53975"/>
            </a:xfrm>
            <a:prstGeom prst="ellipse">
              <a:avLst/>
            </a:prstGeom>
            <a:solidFill>
              <a:srgbClr val="AFAFB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-3524424" y="-3916177"/>
              <a:ext cx="9525" cy="209551"/>
            </a:xfrm>
            <a:custGeom>
              <a:avLst/>
              <a:gdLst/>
              <a:ahLst/>
              <a:cxnLst/>
              <a:rect l="l" t="t" r="r" b="b"/>
              <a:pathLst>
                <a:path w="2" h="43" extrusionOk="0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-3524424" y="-3463737"/>
              <a:ext cx="9525" cy="388939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-3524424" y="-2943035"/>
              <a:ext cx="9525" cy="388939"/>
            </a:xfrm>
            <a:custGeom>
              <a:avLst/>
              <a:gdLst/>
              <a:ahLst/>
              <a:cxnLst/>
              <a:rect l="l" t="t" r="r" b="b"/>
              <a:pathLst>
                <a:path w="2" h="80" extrusionOk="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-157335" y="-3089086"/>
              <a:ext cx="28575" cy="787402"/>
            </a:xfrm>
            <a:custGeom>
              <a:avLst/>
              <a:gdLst/>
              <a:ahLst/>
              <a:cxnLst/>
              <a:rect l="l" t="t" r="r" b="b"/>
              <a:pathLst>
                <a:path w="6" h="162" extrusionOk="0">
                  <a:moveTo>
                    <a:pt x="6" y="158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4" y="162"/>
                    <a:pt x="6" y="160"/>
                    <a:pt x="6" y="158"/>
                  </a:cubicBezTo>
                  <a:close/>
                </a:path>
              </a:pathLst>
            </a:custGeom>
            <a:solidFill>
              <a:srgbClr val="DEDD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-157335" y="-3089086"/>
              <a:ext cx="9525" cy="787402"/>
            </a:xfrm>
            <a:custGeom>
              <a:avLst/>
              <a:gdLst/>
              <a:ahLst/>
              <a:cxnLst/>
              <a:rect l="l" t="t" r="r" b="b"/>
              <a:pathLst>
                <a:path w="2" h="162" extrusionOk="0">
                  <a:moveTo>
                    <a:pt x="2" y="16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2"/>
                    <a:pt x="2" y="162"/>
                    <a:pt x="2" y="162"/>
                  </a:cubicBezTo>
                  <a:close/>
                </a:path>
              </a:pathLst>
            </a:custGeom>
            <a:solidFill>
              <a:srgbClr val="D3D2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-225598" y="766964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-3514899" y="766963"/>
              <a:ext cx="68263" cy="63500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-225598" y="-4125716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-3514898" y="-4125714"/>
              <a:ext cx="68263" cy="68263"/>
            </a:xfrm>
            <a:prstGeom prst="rect">
              <a:avLst/>
            </a:prstGeom>
            <a:solidFill>
              <a:srgbClr val="E0DF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28"/>
          <p:cNvSpPr>
            <a:spLocks noGrp="1"/>
          </p:cNvSpPr>
          <p:nvPr>
            <p:ph type="pic" idx="4"/>
          </p:nvPr>
        </p:nvSpPr>
        <p:spPr>
          <a:xfrm>
            <a:off x="5402631" y="609987"/>
            <a:ext cx="1882169" cy="385108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6" name="Google Shape;356;p28"/>
          <p:cNvSpPr txBox="1">
            <a:spLocks noGrp="1"/>
          </p:cNvSpPr>
          <p:nvPr>
            <p:ph type="body" idx="1"/>
          </p:nvPr>
        </p:nvSpPr>
        <p:spPr>
          <a:xfrm>
            <a:off x="390529" y="1510087"/>
            <a:ext cx="3124400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with subtitle and content Layout">
  <p:cSld name="11_Title with subtitle and content Layou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 rot="10800000" flipH="1">
            <a:off x="0" y="1"/>
            <a:ext cx="9144000" cy="1531898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3213218" cy="9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60" name="Google Shape;360;p29"/>
          <p:cNvGrpSpPr/>
          <p:nvPr/>
        </p:nvGrpSpPr>
        <p:grpSpPr>
          <a:xfrm>
            <a:off x="3932076" y="600760"/>
            <a:ext cx="2611015" cy="3682439"/>
            <a:chOff x="858665" y="-6595864"/>
            <a:chExt cx="5972175" cy="8423276"/>
          </a:xfrm>
        </p:grpSpPr>
        <p:sp>
          <p:nvSpPr>
            <p:cNvPr id="361" name="Google Shape;361;p29"/>
            <p:cNvSpPr/>
            <p:nvPr/>
          </p:nvSpPr>
          <p:spPr>
            <a:xfrm>
              <a:off x="892002" y="-6567289"/>
              <a:ext cx="5905500" cy="8361363"/>
            </a:xfrm>
            <a:custGeom>
              <a:avLst/>
              <a:gdLst/>
              <a:ahLst/>
              <a:cxnLst/>
              <a:rect l="l" t="t" r="r" b="b"/>
              <a:pathLst>
                <a:path w="1214" h="1719" extrusionOk="0">
                  <a:moveTo>
                    <a:pt x="56" y="1719"/>
                  </a:moveTo>
                  <a:cubicBezTo>
                    <a:pt x="25" y="1719"/>
                    <a:pt x="0" y="1694"/>
                    <a:pt x="0" y="166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1189" y="0"/>
                    <a:pt x="1214" y="26"/>
                    <a:pt x="1214" y="57"/>
                  </a:cubicBezTo>
                  <a:cubicBezTo>
                    <a:pt x="1214" y="1663"/>
                    <a:pt x="1214" y="1663"/>
                    <a:pt x="1214" y="1663"/>
                  </a:cubicBezTo>
                  <a:cubicBezTo>
                    <a:pt x="1214" y="1694"/>
                    <a:pt x="1189" y="1719"/>
                    <a:pt x="1158" y="1719"/>
                  </a:cubicBezTo>
                  <a:lnTo>
                    <a:pt x="56" y="171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896765" y="-6557764"/>
              <a:ext cx="5895975" cy="8347075"/>
            </a:xfrm>
            <a:custGeom>
              <a:avLst/>
              <a:gdLst/>
              <a:ahLst/>
              <a:cxnLst/>
              <a:rect l="l" t="t" r="r" b="b"/>
              <a:pathLst>
                <a:path w="1212" h="1716" extrusionOk="0">
                  <a:moveTo>
                    <a:pt x="1157" y="1716"/>
                  </a:moveTo>
                  <a:cubicBezTo>
                    <a:pt x="55" y="1716"/>
                    <a:pt x="55" y="1716"/>
                    <a:pt x="55" y="1716"/>
                  </a:cubicBezTo>
                  <a:cubicBezTo>
                    <a:pt x="25" y="1716"/>
                    <a:pt x="0" y="1691"/>
                    <a:pt x="0" y="166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1157" y="0"/>
                    <a:pt x="1157" y="0"/>
                    <a:pt x="1157" y="0"/>
                  </a:cubicBezTo>
                  <a:cubicBezTo>
                    <a:pt x="1187" y="0"/>
                    <a:pt x="1212" y="24"/>
                    <a:pt x="1212" y="55"/>
                  </a:cubicBezTo>
                  <a:cubicBezTo>
                    <a:pt x="1212" y="1661"/>
                    <a:pt x="1212" y="1661"/>
                    <a:pt x="1212" y="1661"/>
                  </a:cubicBezTo>
                  <a:cubicBezTo>
                    <a:pt x="1212" y="1691"/>
                    <a:pt x="1187" y="1716"/>
                    <a:pt x="1157" y="1716"/>
                  </a:cubicBezTo>
                  <a:close/>
                  <a:moveTo>
                    <a:pt x="55" y="0"/>
                  </a:moveTo>
                  <a:cubicBezTo>
                    <a:pt x="25" y="0"/>
                    <a:pt x="1" y="25"/>
                    <a:pt x="1" y="55"/>
                  </a:cubicBezTo>
                  <a:cubicBezTo>
                    <a:pt x="1" y="1661"/>
                    <a:pt x="1" y="1661"/>
                    <a:pt x="1" y="1661"/>
                  </a:cubicBezTo>
                  <a:cubicBezTo>
                    <a:pt x="1" y="1691"/>
                    <a:pt x="25" y="1715"/>
                    <a:pt x="55" y="1715"/>
                  </a:cubicBezTo>
                  <a:cubicBezTo>
                    <a:pt x="1157" y="1715"/>
                    <a:pt x="1157" y="1715"/>
                    <a:pt x="1157" y="1715"/>
                  </a:cubicBezTo>
                  <a:cubicBezTo>
                    <a:pt x="1187" y="1715"/>
                    <a:pt x="1211" y="1691"/>
                    <a:pt x="1211" y="1661"/>
                  </a:cubicBezTo>
                  <a:cubicBezTo>
                    <a:pt x="1211" y="55"/>
                    <a:pt x="1211" y="55"/>
                    <a:pt x="1211" y="55"/>
                  </a:cubicBezTo>
                  <a:cubicBezTo>
                    <a:pt x="1211" y="25"/>
                    <a:pt x="1187" y="0"/>
                    <a:pt x="1157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858665" y="-6595864"/>
              <a:ext cx="5972175" cy="8423275"/>
            </a:xfrm>
            <a:custGeom>
              <a:avLst/>
              <a:gdLst/>
              <a:ahLst/>
              <a:cxnLst/>
              <a:rect l="l" t="t" r="r" b="b"/>
              <a:pathLst>
                <a:path w="1228" h="1732" extrusionOk="0">
                  <a:moveTo>
                    <a:pt x="116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1669"/>
                    <a:pt x="0" y="1669"/>
                    <a:pt x="0" y="1669"/>
                  </a:cubicBezTo>
                  <a:cubicBezTo>
                    <a:pt x="0" y="1703"/>
                    <a:pt x="28" y="1732"/>
                    <a:pt x="63" y="1732"/>
                  </a:cubicBezTo>
                  <a:cubicBezTo>
                    <a:pt x="1165" y="1732"/>
                    <a:pt x="1165" y="1732"/>
                    <a:pt x="1165" y="1732"/>
                  </a:cubicBezTo>
                  <a:cubicBezTo>
                    <a:pt x="1200" y="1732"/>
                    <a:pt x="1228" y="1703"/>
                    <a:pt x="1228" y="1669"/>
                  </a:cubicBezTo>
                  <a:cubicBezTo>
                    <a:pt x="1228" y="63"/>
                    <a:pt x="1228" y="63"/>
                    <a:pt x="1228" y="63"/>
                  </a:cubicBezTo>
                  <a:cubicBezTo>
                    <a:pt x="1228" y="28"/>
                    <a:pt x="1200" y="0"/>
                    <a:pt x="1165" y="0"/>
                  </a:cubicBezTo>
                  <a:close/>
                  <a:moveTo>
                    <a:pt x="1221" y="1669"/>
                  </a:moveTo>
                  <a:cubicBezTo>
                    <a:pt x="1221" y="1700"/>
                    <a:pt x="1196" y="1725"/>
                    <a:pt x="1165" y="1725"/>
                  </a:cubicBezTo>
                  <a:cubicBezTo>
                    <a:pt x="63" y="1725"/>
                    <a:pt x="63" y="1725"/>
                    <a:pt x="63" y="1725"/>
                  </a:cubicBezTo>
                  <a:cubicBezTo>
                    <a:pt x="32" y="1725"/>
                    <a:pt x="7" y="1700"/>
                    <a:pt x="7" y="166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32"/>
                    <a:pt x="32" y="6"/>
                    <a:pt x="63" y="6"/>
                  </a:cubicBezTo>
                  <a:cubicBezTo>
                    <a:pt x="1165" y="6"/>
                    <a:pt x="1165" y="6"/>
                    <a:pt x="1165" y="6"/>
                  </a:cubicBezTo>
                  <a:cubicBezTo>
                    <a:pt x="1196" y="6"/>
                    <a:pt x="1221" y="32"/>
                    <a:pt x="1221" y="63"/>
                  </a:cubicBezTo>
                  <a:lnTo>
                    <a:pt x="1221" y="1669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651077" y="1278136"/>
              <a:ext cx="388938" cy="346075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1" y="42"/>
                  </a:moveTo>
                  <a:cubicBezTo>
                    <a:pt x="1" y="20"/>
                    <a:pt x="19" y="2"/>
                    <a:pt x="41" y="2"/>
                  </a:cubicBezTo>
                  <a:cubicBezTo>
                    <a:pt x="62" y="2"/>
                    <a:pt x="80" y="19"/>
                    <a:pt x="80" y="41"/>
                  </a:cubicBezTo>
                  <a:cubicBezTo>
                    <a:pt x="80" y="41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3"/>
                    <a:pt x="6" y="64"/>
                    <a:pt x="15" y="71"/>
                  </a:cubicBezTo>
                  <a:cubicBezTo>
                    <a:pt x="6" y="64"/>
                    <a:pt x="1" y="53"/>
                    <a:pt x="1" y="42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665365" y="1341636"/>
              <a:ext cx="369888" cy="330200"/>
            </a:xfrm>
            <a:custGeom>
              <a:avLst/>
              <a:gdLst/>
              <a:ahLst/>
              <a:cxnLst/>
              <a:rect l="l" t="t" r="r" b="b"/>
              <a:pathLst>
                <a:path w="76" h="68" extrusionOk="0">
                  <a:moveTo>
                    <a:pt x="75" y="28"/>
                  </a:moveTo>
                  <a:cubicBezTo>
                    <a:pt x="75" y="49"/>
                    <a:pt x="58" y="66"/>
                    <a:pt x="37" y="66"/>
                  </a:cubicBezTo>
                  <a:cubicBezTo>
                    <a:pt x="17" y="66"/>
                    <a:pt x="0" y="50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1"/>
                    <a:pt x="17" y="68"/>
                    <a:pt x="38" y="68"/>
                  </a:cubicBezTo>
                  <a:cubicBezTo>
                    <a:pt x="59" y="68"/>
                    <a:pt x="76" y="51"/>
                    <a:pt x="76" y="30"/>
                  </a:cubicBezTo>
                  <a:cubicBezTo>
                    <a:pt x="76" y="18"/>
                    <a:pt x="71" y="7"/>
                    <a:pt x="62" y="0"/>
                  </a:cubicBezTo>
                  <a:cubicBezTo>
                    <a:pt x="70" y="7"/>
                    <a:pt x="75" y="17"/>
                    <a:pt x="75" y="28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665365" y="1292424"/>
              <a:ext cx="369888" cy="365125"/>
            </a:xfrm>
            <a:prstGeom prst="ellipse">
              <a:avLst/>
            </a:prstGeom>
            <a:solidFill>
              <a:srgbClr val="F3F3F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786015" y="-6324401"/>
              <a:ext cx="117475" cy="112713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811415" y="-6303764"/>
              <a:ext cx="68263" cy="73025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1203152" y="-5914826"/>
              <a:ext cx="5283200" cy="7067550"/>
            </a:xfrm>
            <a:prstGeom prst="rect">
              <a:avLst/>
            </a:prstGeom>
            <a:solidFill>
              <a:srgbClr val="619C9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858665" y="-6595864"/>
              <a:ext cx="5972175" cy="3014663"/>
            </a:xfrm>
            <a:custGeom>
              <a:avLst/>
              <a:gdLst/>
              <a:ahLst/>
              <a:cxnLst/>
              <a:rect l="l" t="t" r="r" b="b"/>
              <a:pathLst>
                <a:path w="1228" h="620" extrusionOk="0">
                  <a:moveTo>
                    <a:pt x="116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32"/>
                    <a:pt x="32" y="6"/>
                    <a:pt x="63" y="6"/>
                  </a:cubicBezTo>
                  <a:cubicBezTo>
                    <a:pt x="1165" y="6"/>
                    <a:pt x="1165" y="6"/>
                    <a:pt x="1165" y="6"/>
                  </a:cubicBezTo>
                  <a:cubicBezTo>
                    <a:pt x="1196" y="6"/>
                    <a:pt x="1221" y="32"/>
                    <a:pt x="1221" y="63"/>
                  </a:cubicBezTo>
                  <a:cubicBezTo>
                    <a:pt x="1228" y="620"/>
                    <a:pt x="1228" y="620"/>
                    <a:pt x="1228" y="620"/>
                  </a:cubicBezTo>
                  <a:cubicBezTo>
                    <a:pt x="1228" y="63"/>
                    <a:pt x="1228" y="63"/>
                    <a:pt x="1228" y="63"/>
                  </a:cubicBezTo>
                  <a:cubicBezTo>
                    <a:pt x="1228" y="28"/>
                    <a:pt x="1200" y="0"/>
                    <a:pt x="1165" y="0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858665" y="-1187251"/>
              <a:ext cx="5972175" cy="3014663"/>
            </a:xfrm>
            <a:custGeom>
              <a:avLst/>
              <a:gdLst/>
              <a:ahLst/>
              <a:cxnLst/>
              <a:rect l="l" t="t" r="r" b="b"/>
              <a:pathLst>
                <a:path w="1228" h="620" extrusionOk="0">
                  <a:moveTo>
                    <a:pt x="1221" y="557"/>
                  </a:moveTo>
                  <a:cubicBezTo>
                    <a:pt x="1221" y="588"/>
                    <a:pt x="1196" y="613"/>
                    <a:pt x="1165" y="613"/>
                  </a:cubicBezTo>
                  <a:cubicBezTo>
                    <a:pt x="63" y="613"/>
                    <a:pt x="63" y="613"/>
                    <a:pt x="63" y="613"/>
                  </a:cubicBezTo>
                  <a:cubicBezTo>
                    <a:pt x="32" y="613"/>
                    <a:pt x="7" y="588"/>
                    <a:pt x="7" y="5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91"/>
                    <a:pt x="28" y="620"/>
                    <a:pt x="63" y="620"/>
                  </a:cubicBezTo>
                  <a:cubicBezTo>
                    <a:pt x="1165" y="620"/>
                    <a:pt x="1165" y="620"/>
                    <a:pt x="1165" y="620"/>
                  </a:cubicBezTo>
                  <a:cubicBezTo>
                    <a:pt x="1200" y="620"/>
                    <a:pt x="1228" y="591"/>
                    <a:pt x="1228" y="557"/>
                  </a:cubicBezTo>
                  <a:cubicBezTo>
                    <a:pt x="1228" y="0"/>
                    <a:pt x="1228" y="0"/>
                    <a:pt x="1228" y="0"/>
                  </a:cubicBezTo>
                  <a:lnTo>
                    <a:pt x="1221" y="557"/>
                  </a:ln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29"/>
          <p:cNvSpPr>
            <a:spLocks noGrp="1"/>
          </p:cNvSpPr>
          <p:nvPr>
            <p:ph type="pic" idx="2"/>
          </p:nvPr>
        </p:nvSpPr>
        <p:spPr>
          <a:xfrm>
            <a:off x="4058242" y="907571"/>
            <a:ext cx="2311879" cy="309525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390529" y="1674859"/>
            <a:ext cx="3124400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with subtitle and content Layout">
  <p:cSld name="12_Title with subtitle and content Layou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"/>
          <p:cNvSpPr/>
          <p:nvPr/>
        </p:nvSpPr>
        <p:spPr>
          <a:xfrm rot="10800000" flipH="1">
            <a:off x="0" y="1"/>
            <a:ext cx="9144000" cy="15318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3240743" cy="9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1"/>
          </p:nvPr>
        </p:nvSpPr>
        <p:spPr>
          <a:xfrm>
            <a:off x="390529" y="1674859"/>
            <a:ext cx="3124400" cy="259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78" name="Google Shape;378;p30"/>
          <p:cNvGrpSpPr/>
          <p:nvPr/>
        </p:nvGrpSpPr>
        <p:grpSpPr>
          <a:xfrm>
            <a:off x="3932076" y="600760"/>
            <a:ext cx="2611015" cy="3682439"/>
            <a:chOff x="858665" y="-6595864"/>
            <a:chExt cx="5972175" cy="8423276"/>
          </a:xfrm>
        </p:grpSpPr>
        <p:sp>
          <p:nvSpPr>
            <p:cNvPr id="379" name="Google Shape;379;p30"/>
            <p:cNvSpPr/>
            <p:nvPr/>
          </p:nvSpPr>
          <p:spPr>
            <a:xfrm>
              <a:off x="892002" y="-6567289"/>
              <a:ext cx="5905500" cy="8361363"/>
            </a:xfrm>
            <a:custGeom>
              <a:avLst/>
              <a:gdLst/>
              <a:ahLst/>
              <a:cxnLst/>
              <a:rect l="l" t="t" r="r" b="b"/>
              <a:pathLst>
                <a:path w="1214" h="1719" extrusionOk="0">
                  <a:moveTo>
                    <a:pt x="56" y="1719"/>
                  </a:moveTo>
                  <a:cubicBezTo>
                    <a:pt x="25" y="1719"/>
                    <a:pt x="0" y="1694"/>
                    <a:pt x="0" y="166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1158" y="0"/>
                    <a:pt x="1158" y="0"/>
                    <a:pt x="1158" y="0"/>
                  </a:cubicBezTo>
                  <a:cubicBezTo>
                    <a:pt x="1189" y="0"/>
                    <a:pt x="1214" y="26"/>
                    <a:pt x="1214" y="57"/>
                  </a:cubicBezTo>
                  <a:cubicBezTo>
                    <a:pt x="1214" y="1663"/>
                    <a:pt x="1214" y="1663"/>
                    <a:pt x="1214" y="1663"/>
                  </a:cubicBezTo>
                  <a:cubicBezTo>
                    <a:pt x="1214" y="1694"/>
                    <a:pt x="1189" y="1719"/>
                    <a:pt x="1158" y="1719"/>
                  </a:cubicBezTo>
                  <a:lnTo>
                    <a:pt x="56" y="1719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96765" y="-6557764"/>
              <a:ext cx="5895975" cy="8347075"/>
            </a:xfrm>
            <a:custGeom>
              <a:avLst/>
              <a:gdLst/>
              <a:ahLst/>
              <a:cxnLst/>
              <a:rect l="l" t="t" r="r" b="b"/>
              <a:pathLst>
                <a:path w="1212" h="1716" extrusionOk="0">
                  <a:moveTo>
                    <a:pt x="1157" y="1716"/>
                  </a:moveTo>
                  <a:cubicBezTo>
                    <a:pt x="55" y="1716"/>
                    <a:pt x="55" y="1716"/>
                    <a:pt x="55" y="1716"/>
                  </a:cubicBezTo>
                  <a:cubicBezTo>
                    <a:pt x="25" y="1716"/>
                    <a:pt x="0" y="1691"/>
                    <a:pt x="0" y="166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1157" y="0"/>
                    <a:pt x="1157" y="0"/>
                    <a:pt x="1157" y="0"/>
                  </a:cubicBezTo>
                  <a:cubicBezTo>
                    <a:pt x="1187" y="0"/>
                    <a:pt x="1212" y="24"/>
                    <a:pt x="1212" y="55"/>
                  </a:cubicBezTo>
                  <a:cubicBezTo>
                    <a:pt x="1212" y="1661"/>
                    <a:pt x="1212" y="1661"/>
                    <a:pt x="1212" y="1661"/>
                  </a:cubicBezTo>
                  <a:cubicBezTo>
                    <a:pt x="1212" y="1691"/>
                    <a:pt x="1187" y="1716"/>
                    <a:pt x="1157" y="1716"/>
                  </a:cubicBezTo>
                  <a:close/>
                  <a:moveTo>
                    <a:pt x="55" y="0"/>
                  </a:moveTo>
                  <a:cubicBezTo>
                    <a:pt x="25" y="0"/>
                    <a:pt x="1" y="25"/>
                    <a:pt x="1" y="55"/>
                  </a:cubicBezTo>
                  <a:cubicBezTo>
                    <a:pt x="1" y="1661"/>
                    <a:pt x="1" y="1661"/>
                    <a:pt x="1" y="1661"/>
                  </a:cubicBezTo>
                  <a:cubicBezTo>
                    <a:pt x="1" y="1691"/>
                    <a:pt x="25" y="1715"/>
                    <a:pt x="55" y="1715"/>
                  </a:cubicBezTo>
                  <a:cubicBezTo>
                    <a:pt x="1157" y="1715"/>
                    <a:pt x="1157" y="1715"/>
                    <a:pt x="1157" y="1715"/>
                  </a:cubicBezTo>
                  <a:cubicBezTo>
                    <a:pt x="1187" y="1715"/>
                    <a:pt x="1211" y="1691"/>
                    <a:pt x="1211" y="1661"/>
                  </a:cubicBezTo>
                  <a:cubicBezTo>
                    <a:pt x="1211" y="55"/>
                    <a:pt x="1211" y="55"/>
                    <a:pt x="1211" y="55"/>
                  </a:cubicBezTo>
                  <a:cubicBezTo>
                    <a:pt x="1211" y="25"/>
                    <a:pt x="1187" y="0"/>
                    <a:pt x="1157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58665" y="-6595864"/>
              <a:ext cx="5972175" cy="8423275"/>
            </a:xfrm>
            <a:custGeom>
              <a:avLst/>
              <a:gdLst/>
              <a:ahLst/>
              <a:cxnLst/>
              <a:rect l="l" t="t" r="r" b="b"/>
              <a:pathLst>
                <a:path w="1228" h="1732" extrusionOk="0">
                  <a:moveTo>
                    <a:pt x="116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1669"/>
                    <a:pt x="0" y="1669"/>
                    <a:pt x="0" y="1669"/>
                  </a:cubicBezTo>
                  <a:cubicBezTo>
                    <a:pt x="0" y="1703"/>
                    <a:pt x="28" y="1732"/>
                    <a:pt x="63" y="1732"/>
                  </a:cubicBezTo>
                  <a:cubicBezTo>
                    <a:pt x="1165" y="1732"/>
                    <a:pt x="1165" y="1732"/>
                    <a:pt x="1165" y="1732"/>
                  </a:cubicBezTo>
                  <a:cubicBezTo>
                    <a:pt x="1200" y="1732"/>
                    <a:pt x="1228" y="1703"/>
                    <a:pt x="1228" y="1669"/>
                  </a:cubicBezTo>
                  <a:cubicBezTo>
                    <a:pt x="1228" y="63"/>
                    <a:pt x="1228" y="63"/>
                    <a:pt x="1228" y="63"/>
                  </a:cubicBezTo>
                  <a:cubicBezTo>
                    <a:pt x="1228" y="28"/>
                    <a:pt x="1200" y="0"/>
                    <a:pt x="1165" y="0"/>
                  </a:cubicBezTo>
                  <a:close/>
                  <a:moveTo>
                    <a:pt x="1221" y="1669"/>
                  </a:moveTo>
                  <a:cubicBezTo>
                    <a:pt x="1221" y="1700"/>
                    <a:pt x="1196" y="1725"/>
                    <a:pt x="1165" y="1725"/>
                  </a:cubicBezTo>
                  <a:cubicBezTo>
                    <a:pt x="63" y="1725"/>
                    <a:pt x="63" y="1725"/>
                    <a:pt x="63" y="1725"/>
                  </a:cubicBezTo>
                  <a:cubicBezTo>
                    <a:pt x="32" y="1725"/>
                    <a:pt x="7" y="1700"/>
                    <a:pt x="7" y="166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32"/>
                    <a:pt x="32" y="6"/>
                    <a:pt x="63" y="6"/>
                  </a:cubicBezTo>
                  <a:cubicBezTo>
                    <a:pt x="1165" y="6"/>
                    <a:pt x="1165" y="6"/>
                    <a:pt x="1165" y="6"/>
                  </a:cubicBezTo>
                  <a:cubicBezTo>
                    <a:pt x="1196" y="6"/>
                    <a:pt x="1221" y="32"/>
                    <a:pt x="1221" y="63"/>
                  </a:cubicBezTo>
                  <a:lnTo>
                    <a:pt x="1221" y="1669"/>
                  </a:ln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651077" y="1278136"/>
              <a:ext cx="388938" cy="346075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1" y="42"/>
                  </a:moveTo>
                  <a:cubicBezTo>
                    <a:pt x="1" y="20"/>
                    <a:pt x="19" y="2"/>
                    <a:pt x="41" y="2"/>
                  </a:cubicBezTo>
                  <a:cubicBezTo>
                    <a:pt x="62" y="2"/>
                    <a:pt x="80" y="19"/>
                    <a:pt x="80" y="41"/>
                  </a:cubicBezTo>
                  <a:cubicBezTo>
                    <a:pt x="80" y="41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3"/>
                    <a:pt x="6" y="64"/>
                    <a:pt x="15" y="71"/>
                  </a:cubicBezTo>
                  <a:cubicBezTo>
                    <a:pt x="6" y="64"/>
                    <a:pt x="1" y="53"/>
                    <a:pt x="1" y="42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665365" y="1341636"/>
              <a:ext cx="369888" cy="330200"/>
            </a:xfrm>
            <a:custGeom>
              <a:avLst/>
              <a:gdLst/>
              <a:ahLst/>
              <a:cxnLst/>
              <a:rect l="l" t="t" r="r" b="b"/>
              <a:pathLst>
                <a:path w="76" h="68" extrusionOk="0">
                  <a:moveTo>
                    <a:pt x="75" y="28"/>
                  </a:moveTo>
                  <a:cubicBezTo>
                    <a:pt x="75" y="49"/>
                    <a:pt x="58" y="66"/>
                    <a:pt x="37" y="66"/>
                  </a:cubicBezTo>
                  <a:cubicBezTo>
                    <a:pt x="17" y="66"/>
                    <a:pt x="0" y="50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1"/>
                    <a:pt x="17" y="68"/>
                    <a:pt x="38" y="68"/>
                  </a:cubicBezTo>
                  <a:cubicBezTo>
                    <a:pt x="59" y="68"/>
                    <a:pt x="76" y="51"/>
                    <a:pt x="76" y="30"/>
                  </a:cubicBezTo>
                  <a:cubicBezTo>
                    <a:pt x="76" y="18"/>
                    <a:pt x="71" y="7"/>
                    <a:pt x="62" y="0"/>
                  </a:cubicBezTo>
                  <a:cubicBezTo>
                    <a:pt x="70" y="7"/>
                    <a:pt x="75" y="17"/>
                    <a:pt x="75" y="28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665365" y="1292424"/>
              <a:ext cx="369888" cy="365125"/>
            </a:xfrm>
            <a:prstGeom prst="ellipse">
              <a:avLst/>
            </a:prstGeom>
            <a:solidFill>
              <a:srgbClr val="F3F3F5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786015" y="-6324401"/>
              <a:ext cx="117475" cy="112713"/>
            </a:xfrm>
            <a:prstGeom prst="ellipse">
              <a:avLst/>
            </a:prstGeom>
            <a:solidFill>
              <a:srgbClr val="D7D7DF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811415" y="-6303764"/>
              <a:ext cx="68263" cy="73025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1203152" y="-5914826"/>
              <a:ext cx="5283200" cy="7067550"/>
            </a:xfrm>
            <a:prstGeom prst="rect">
              <a:avLst/>
            </a:prstGeom>
            <a:solidFill>
              <a:srgbClr val="619C9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858665" y="-6595864"/>
              <a:ext cx="5972175" cy="3014663"/>
            </a:xfrm>
            <a:custGeom>
              <a:avLst/>
              <a:gdLst/>
              <a:ahLst/>
              <a:cxnLst/>
              <a:rect l="l" t="t" r="r" b="b"/>
              <a:pathLst>
                <a:path w="1228" h="620" extrusionOk="0">
                  <a:moveTo>
                    <a:pt x="1165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32"/>
                    <a:pt x="32" y="6"/>
                    <a:pt x="63" y="6"/>
                  </a:cubicBezTo>
                  <a:cubicBezTo>
                    <a:pt x="1165" y="6"/>
                    <a:pt x="1165" y="6"/>
                    <a:pt x="1165" y="6"/>
                  </a:cubicBezTo>
                  <a:cubicBezTo>
                    <a:pt x="1196" y="6"/>
                    <a:pt x="1221" y="32"/>
                    <a:pt x="1221" y="63"/>
                  </a:cubicBezTo>
                  <a:cubicBezTo>
                    <a:pt x="1228" y="620"/>
                    <a:pt x="1228" y="620"/>
                    <a:pt x="1228" y="620"/>
                  </a:cubicBezTo>
                  <a:cubicBezTo>
                    <a:pt x="1228" y="63"/>
                    <a:pt x="1228" y="63"/>
                    <a:pt x="1228" y="63"/>
                  </a:cubicBezTo>
                  <a:cubicBezTo>
                    <a:pt x="1228" y="28"/>
                    <a:pt x="1200" y="0"/>
                    <a:pt x="1165" y="0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858665" y="-1187251"/>
              <a:ext cx="5972175" cy="3014663"/>
            </a:xfrm>
            <a:custGeom>
              <a:avLst/>
              <a:gdLst/>
              <a:ahLst/>
              <a:cxnLst/>
              <a:rect l="l" t="t" r="r" b="b"/>
              <a:pathLst>
                <a:path w="1228" h="620" extrusionOk="0">
                  <a:moveTo>
                    <a:pt x="1221" y="557"/>
                  </a:moveTo>
                  <a:cubicBezTo>
                    <a:pt x="1221" y="588"/>
                    <a:pt x="1196" y="613"/>
                    <a:pt x="1165" y="613"/>
                  </a:cubicBezTo>
                  <a:cubicBezTo>
                    <a:pt x="63" y="613"/>
                    <a:pt x="63" y="613"/>
                    <a:pt x="63" y="613"/>
                  </a:cubicBezTo>
                  <a:cubicBezTo>
                    <a:pt x="32" y="613"/>
                    <a:pt x="7" y="588"/>
                    <a:pt x="7" y="5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91"/>
                    <a:pt x="28" y="620"/>
                    <a:pt x="63" y="620"/>
                  </a:cubicBezTo>
                  <a:cubicBezTo>
                    <a:pt x="1165" y="620"/>
                    <a:pt x="1165" y="620"/>
                    <a:pt x="1165" y="620"/>
                  </a:cubicBezTo>
                  <a:cubicBezTo>
                    <a:pt x="1200" y="620"/>
                    <a:pt x="1228" y="591"/>
                    <a:pt x="1228" y="557"/>
                  </a:cubicBezTo>
                  <a:cubicBezTo>
                    <a:pt x="1228" y="0"/>
                    <a:pt x="1228" y="0"/>
                    <a:pt x="1228" y="0"/>
                  </a:cubicBezTo>
                  <a:lnTo>
                    <a:pt x="1221" y="557"/>
                  </a:ln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8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30"/>
          <p:cNvSpPr>
            <a:spLocks noGrp="1"/>
          </p:cNvSpPr>
          <p:nvPr>
            <p:ph type="pic" idx="2"/>
          </p:nvPr>
        </p:nvSpPr>
        <p:spPr>
          <a:xfrm>
            <a:off x="4058242" y="907571"/>
            <a:ext cx="2311879" cy="309525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with subtitle and content Layout">
  <p:cSld name="8_Title with subtitle and content Layou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"/>
          <p:cNvSpPr/>
          <p:nvPr/>
        </p:nvSpPr>
        <p:spPr>
          <a:xfrm>
            <a:off x="0" y="1270547"/>
            <a:ext cx="9144000" cy="31284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1"/>
          <p:cNvSpPr txBox="1">
            <a:spLocks noGrp="1"/>
          </p:cNvSpPr>
          <p:nvPr>
            <p:ph type="title"/>
          </p:nvPr>
        </p:nvSpPr>
        <p:spPr>
          <a:xfrm>
            <a:off x="382590" y="383309"/>
            <a:ext cx="3625208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1"/>
          <p:cNvSpPr txBox="1">
            <a:spLocks noGrp="1"/>
          </p:cNvSpPr>
          <p:nvPr>
            <p:ph type="body" idx="1"/>
          </p:nvPr>
        </p:nvSpPr>
        <p:spPr>
          <a:xfrm>
            <a:off x="390527" y="1535589"/>
            <a:ext cx="8353233" cy="268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31"/>
          <p:cNvSpPr>
            <a:spLocks noGrp="1"/>
          </p:cNvSpPr>
          <p:nvPr>
            <p:ph type="pic" idx="2"/>
          </p:nvPr>
        </p:nvSpPr>
        <p:spPr>
          <a:xfrm>
            <a:off x="4834707" y="573759"/>
            <a:ext cx="3373968" cy="21545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with subtitle and content Layout">
  <p:cSld name="16_Title with subtitle and content Layou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/>
          <p:nvPr/>
        </p:nvSpPr>
        <p:spPr>
          <a:xfrm>
            <a:off x="0" y="1270547"/>
            <a:ext cx="9144000" cy="3128476"/>
          </a:xfrm>
          <a:prstGeom prst="rect">
            <a:avLst/>
          </a:prstGeom>
          <a:solidFill>
            <a:srgbClr val="F9F5F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382590" y="383309"/>
            <a:ext cx="3625208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2"/>
          <p:cNvSpPr>
            <a:spLocks noGrp="1"/>
          </p:cNvSpPr>
          <p:nvPr>
            <p:ph type="pic" idx="2"/>
          </p:nvPr>
        </p:nvSpPr>
        <p:spPr>
          <a:xfrm>
            <a:off x="4834707" y="573759"/>
            <a:ext cx="3373968" cy="21545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00" name="Google Shape;400;p32"/>
          <p:cNvSpPr txBox="1">
            <a:spLocks noGrp="1"/>
          </p:cNvSpPr>
          <p:nvPr>
            <p:ph type="body" idx="1"/>
          </p:nvPr>
        </p:nvSpPr>
        <p:spPr>
          <a:xfrm>
            <a:off x="390527" y="1535589"/>
            <a:ext cx="8353233" cy="268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with subtitle and content Layout">
  <p:cSld name="15_Title with subtitle and content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568583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3"/>
          <p:cNvGrpSpPr/>
          <p:nvPr/>
        </p:nvGrpSpPr>
        <p:grpSpPr>
          <a:xfrm>
            <a:off x="6254341" y="1062167"/>
            <a:ext cx="5764543" cy="3131985"/>
            <a:chOff x="7068965" y="3978474"/>
            <a:chExt cx="13623925" cy="7402512"/>
          </a:xfrm>
        </p:grpSpPr>
        <p:sp>
          <p:nvSpPr>
            <p:cNvPr id="404" name="Google Shape;404;p33"/>
            <p:cNvSpPr/>
            <p:nvPr/>
          </p:nvSpPr>
          <p:spPr>
            <a:xfrm>
              <a:off x="8664402" y="3978474"/>
              <a:ext cx="10433050" cy="7237413"/>
            </a:xfrm>
            <a:custGeom>
              <a:avLst/>
              <a:gdLst/>
              <a:ahLst/>
              <a:cxnLst/>
              <a:rect l="l" t="t" r="r" b="b"/>
              <a:pathLst>
                <a:path w="2145" h="1488" extrusionOk="0">
                  <a:moveTo>
                    <a:pt x="2075" y="1488"/>
                  </a:moveTo>
                  <a:cubicBezTo>
                    <a:pt x="70" y="1488"/>
                    <a:pt x="70" y="1488"/>
                    <a:pt x="70" y="1488"/>
                  </a:cubicBezTo>
                  <a:cubicBezTo>
                    <a:pt x="32" y="1488"/>
                    <a:pt x="0" y="1457"/>
                    <a:pt x="0" y="141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2075" y="0"/>
                    <a:pt x="2075" y="0"/>
                    <a:pt x="2075" y="0"/>
                  </a:cubicBezTo>
                  <a:cubicBezTo>
                    <a:pt x="2113" y="0"/>
                    <a:pt x="2145" y="32"/>
                    <a:pt x="2145" y="71"/>
                  </a:cubicBezTo>
                  <a:cubicBezTo>
                    <a:pt x="2145" y="1418"/>
                    <a:pt x="2145" y="1418"/>
                    <a:pt x="2145" y="1418"/>
                  </a:cubicBezTo>
                  <a:cubicBezTo>
                    <a:pt x="2145" y="1457"/>
                    <a:pt x="2113" y="1488"/>
                    <a:pt x="2075" y="148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8699327" y="4011811"/>
              <a:ext cx="10364788" cy="7173913"/>
            </a:xfrm>
            <a:custGeom>
              <a:avLst/>
              <a:gdLst/>
              <a:ahLst/>
              <a:cxnLst/>
              <a:rect l="l" t="t" r="r" b="b"/>
              <a:pathLst>
                <a:path w="2131" h="1475" extrusionOk="0">
                  <a:moveTo>
                    <a:pt x="2068" y="1475"/>
                  </a:moveTo>
                  <a:cubicBezTo>
                    <a:pt x="63" y="1475"/>
                    <a:pt x="63" y="1475"/>
                    <a:pt x="63" y="1475"/>
                  </a:cubicBezTo>
                  <a:cubicBezTo>
                    <a:pt x="28" y="1475"/>
                    <a:pt x="0" y="1446"/>
                    <a:pt x="0" y="141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2068" y="0"/>
                    <a:pt x="2068" y="0"/>
                    <a:pt x="2068" y="0"/>
                  </a:cubicBezTo>
                  <a:cubicBezTo>
                    <a:pt x="2103" y="0"/>
                    <a:pt x="2131" y="29"/>
                    <a:pt x="2131" y="64"/>
                  </a:cubicBezTo>
                  <a:cubicBezTo>
                    <a:pt x="2131" y="1411"/>
                    <a:pt x="2131" y="1411"/>
                    <a:pt x="2131" y="1411"/>
                  </a:cubicBezTo>
                  <a:cubicBezTo>
                    <a:pt x="2131" y="1446"/>
                    <a:pt x="2103" y="1475"/>
                    <a:pt x="2068" y="1475"/>
                  </a:cubicBezTo>
                  <a:close/>
                  <a:moveTo>
                    <a:pt x="63" y="3"/>
                  </a:moveTo>
                  <a:cubicBezTo>
                    <a:pt x="30" y="3"/>
                    <a:pt x="3" y="30"/>
                    <a:pt x="3" y="64"/>
                  </a:cubicBezTo>
                  <a:cubicBezTo>
                    <a:pt x="3" y="1411"/>
                    <a:pt x="3" y="1411"/>
                    <a:pt x="3" y="1411"/>
                  </a:cubicBezTo>
                  <a:cubicBezTo>
                    <a:pt x="3" y="1444"/>
                    <a:pt x="30" y="1472"/>
                    <a:pt x="63" y="1472"/>
                  </a:cubicBezTo>
                  <a:cubicBezTo>
                    <a:pt x="2068" y="1472"/>
                    <a:pt x="2068" y="1472"/>
                    <a:pt x="2068" y="1472"/>
                  </a:cubicBezTo>
                  <a:cubicBezTo>
                    <a:pt x="2101" y="1472"/>
                    <a:pt x="2128" y="1444"/>
                    <a:pt x="2128" y="1411"/>
                  </a:cubicBezTo>
                  <a:cubicBezTo>
                    <a:pt x="2128" y="64"/>
                    <a:pt x="2128" y="64"/>
                    <a:pt x="2128" y="64"/>
                  </a:cubicBezTo>
                  <a:cubicBezTo>
                    <a:pt x="2128" y="30"/>
                    <a:pt x="2101" y="3"/>
                    <a:pt x="2068" y="3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A8A8B2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9166052" y="4483299"/>
              <a:ext cx="9431338" cy="6002338"/>
            </a:xfrm>
            <a:prstGeom prst="rect">
              <a:avLst/>
            </a:prstGeom>
            <a:solidFill>
              <a:srgbClr val="619C96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7068965" y="11088886"/>
              <a:ext cx="13623925" cy="292100"/>
            </a:xfrm>
            <a:custGeom>
              <a:avLst/>
              <a:gdLst/>
              <a:ahLst/>
              <a:cxnLst/>
              <a:rect l="l" t="t" r="r" b="b"/>
              <a:pathLst>
                <a:path w="2801" h="60" extrusionOk="0">
                  <a:moveTo>
                    <a:pt x="2795" y="0"/>
                  </a:moveTo>
                  <a:cubicBezTo>
                    <a:pt x="2278" y="0"/>
                    <a:pt x="2278" y="0"/>
                    <a:pt x="2278" y="0"/>
                  </a:cubicBezTo>
                  <a:cubicBezTo>
                    <a:pt x="1986" y="0"/>
                    <a:pt x="1986" y="0"/>
                    <a:pt x="198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1"/>
                    <a:pt x="126" y="38"/>
                  </a:cubicBezTo>
                  <a:cubicBezTo>
                    <a:pt x="252" y="55"/>
                    <a:pt x="393" y="60"/>
                    <a:pt x="484" y="60"/>
                  </a:cubicBezTo>
                  <a:cubicBezTo>
                    <a:pt x="544" y="60"/>
                    <a:pt x="708" y="60"/>
                    <a:pt x="815" y="60"/>
                  </a:cubicBezTo>
                  <a:cubicBezTo>
                    <a:pt x="872" y="60"/>
                    <a:pt x="1986" y="60"/>
                    <a:pt x="1986" y="60"/>
                  </a:cubicBezTo>
                  <a:cubicBezTo>
                    <a:pt x="2093" y="60"/>
                    <a:pt x="2257" y="60"/>
                    <a:pt x="2317" y="60"/>
                  </a:cubicBezTo>
                  <a:cubicBezTo>
                    <a:pt x="2408" y="60"/>
                    <a:pt x="2549" y="55"/>
                    <a:pt x="2675" y="38"/>
                  </a:cubicBezTo>
                  <a:cubicBezTo>
                    <a:pt x="2801" y="21"/>
                    <a:pt x="2795" y="0"/>
                    <a:pt x="2795" y="0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7780165" y="11288911"/>
              <a:ext cx="12203113" cy="92075"/>
            </a:xfrm>
            <a:custGeom>
              <a:avLst/>
              <a:gdLst/>
              <a:ahLst/>
              <a:cxnLst/>
              <a:rect l="l" t="t" r="r" b="b"/>
              <a:pathLst>
                <a:path w="2509" h="19" extrusionOk="0">
                  <a:moveTo>
                    <a:pt x="2198" y="11"/>
                  </a:moveTo>
                  <a:cubicBezTo>
                    <a:pt x="2136" y="11"/>
                    <a:pt x="1967" y="11"/>
                    <a:pt x="1857" y="11"/>
                  </a:cubicBezTo>
                  <a:cubicBezTo>
                    <a:pt x="1857" y="11"/>
                    <a:pt x="710" y="11"/>
                    <a:pt x="652" y="11"/>
                  </a:cubicBezTo>
                  <a:cubicBezTo>
                    <a:pt x="542" y="11"/>
                    <a:pt x="373" y="11"/>
                    <a:pt x="311" y="11"/>
                  </a:cubicBezTo>
                  <a:cubicBezTo>
                    <a:pt x="230" y="11"/>
                    <a:pt x="113" y="8"/>
                    <a:pt x="0" y="0"/>
                  </a:cubicBezTo>
                  <a:cubicBezTo>
                    <a:pt x="120" y="14"/>
                    <a:pt x="251" y="19"/>
                    <a:pt x="338" y="19"/>
                  </a:cubicBezTo>
                  <a:cubicBezTo>
                    <a:pt x="398" y="19"/>
                    <a:pt x="562" y="19"/>
                    <a:pt x="669" y="19"/>
                  </a:cubicBezTo>
                  <a:cubicBezTo>
                    <a:pt x="726" y="19"/>
                    <a:pt x="1840" y="19"/>
                    <a:pt x="1840" y="19"/>
                  </a:cubicBezTo>
                  <a:cubicBezTo>
                    <a:pt x="1947" y="19"/>
                    <a:pt x="2111" y="19"/>
                    <a:pt x="2171" y="19"/>
                  </a:cubicBezTo>
                  <a:cubicBezTo>
                    <a:pt x="2258" y="19"/>
                    <a:pt x="2389" y="14"/>
                    <a:pt x="2509" y="0"/>
                  </a:cubicBezTo>
                  <a:cubicBezTo>
                    <a:pt x="2396" y="8"/>
                    <a:pt x="2279" y="11"/>
                    <a:pt x="2198" y="11"/>
                  </a:cubicBezTo>
                  <a:close/>
                </a:path>
              </a:pathLst>
            </a:custGeom>
            <a:solidFill>
              <a:srgbClr val="838393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7137227" y="11138099"/>
              <a:ext cx="13487400" cy="68263"/>
            </a:xfrm>
            <a:custGeom>
              <a:avLst/>
              <a:gdLst/>
              <a:ahLst/>
              <a:cxnLst/>
              <a:rect l="l" t="t" r="r" b="b"/>
              <a:pathLst>
                <a:path w="2773" h="14" extrusionOk="0">
                  <a:moveTo>
                    <a:pt x="2773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624" y="0"/>
                    <a:pt x="1621" y="1"/>
                    <a:pt x="1618" y="3"/>
                  </a:cubicBezTo>
                  <a:cubicBezTo>
                    <a:pt x="1613" y="7"/>
                    <a:pt x="1600" y="13"/>
                    <a:pt x="1565" y="13"/>
                  </a:cubicBezTo>
                  <a:cubicBezTo>
                    <a:pt x="1208" y="13"/>
                    <a:pt x="1208" y="13"/>
                    <a:pt x="1208" y="13"/>
                  </a:cubicBezTo>
                  <a:cubicBezTo>
                    <a:pt x="1173" y="13"/>
                    <a:pt x="1160" y="7"/>
                    <a:pt x="1155" y="3"/>
                  </a:cubicBezTo>
                  <a:cubicBezTo>
                    <a:pt x="1152" y="1"/>
                    <a:pt x="1149" y="0"/>
                    <a:pt x="1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1146" y="1"/>
                    <a:pt x="1146" y="1"/>
                    <a:pt x="1146" y="1"/>
                  </a:cubicBezTo>
                  <a:cubicBezTo>
                    <a:pt x="1149" y="1"/>
                    <a:pt x="1152" y="2"/>
                    <a:pt x="1154" y="4"/>
                  </a:cubicBezTo>
                  <a:cubicBezTo>
                    <a:pt x="1159" y="8"/>
                    <a:pt x="1173" y="14"/>
                    <a:pt x="1208" y="14"/>
                  </a:cubicBezTo>
                  <a:cubicBezTo>
                    <a:pt x="1565" y="14"/>
                    <a:pt x="1565" y="14"/>
                    <a:pt x="1565" y="14"/>
                  </a:cubicBezTo>
                  <a:cubicBezTo>
                    <a:pt x="1600" y="14"/>
                    <a:pt x="1614" y="8"/>
                    <a:pt x="1619" y="4"/>
                  </a:cubicBezTo>
                  <a:cubicBezTo>
                    <a:pt x="1621" y="2"/>
                    <a:pt x="1624" y="1"/>
                    <a:pt x="1627" y="1"/>
                  </a:cubicBezTo>
                  <a:cubicBezTo>
                    <a:pt x="2771" y="1"/>
                    <a:pt x="2771" y="1"/>
                    <a:pt x="2771" y="1"/>
                  </a:cubicBezTo>
                  <a:cubicBezTo>
                    <a:pt x="2772" y="1"/>
                    <a:pt x="2773" y="1"/>
                    <a:pt x="2773" y="0"/>
                  </a:cubicBezTo>
                  <a:close/>
                </a:path>
              </a:pathLst>
            </a:custGeom>
            <a:solidFill>
              <a:srgbClr val="E4E4EA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7094365" y="11088886"/>
              <a:ext cx="13574713" cy="19050"/>
            </a:xfrm>
            <a:custGeom>
              <a:avLst/>
              <a:gdLst/>
              <a:ahLst/>
              <a:cxnLst/>
              <a:rect l="l" t="t" r="r" b="b"/>
              <a:pathLst>
                <a:path w="2791" h="4" extrusionOk="0">
                  <a:moveTo>
                    <a:pt x="2273" y="0"/>
                  </a:moveTo>
                  <a:cubicBezTo>
                    <a:pt x="1981" y="0"/>
                    <a:pt x="1981" y="0"/>
                    <a:pt x="1981" y="0"/>
                  </a:cubicBezTo>
                  <a:cubicBezTo>
                    <a:pt x="810" y="0"/>
                    <a:pt x="810" y="0"/>
                    <a:pt x="810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2789" y="4"/>
                    <a:pt x="2789" y="4"/>
                    <a:pt x="2789" y="4"/>
                  </a:cubicBezTo>
                  <a:cubicBezTo>
                    <a:pt x="2791" y="2"/>
                    <a:pt x="2790" y="0"/>
                    <a:pt x="279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E8ED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417" y="14"/>
                  </a:moveTo>
                  <a:cubicBezTo>
                    <a:pt x="393" y="14"/>
                    <a:pt x="319" y="14"/>
                    <a:pt x="264" y="14"/>
                  </a:cubicBezTo>
                  <a:cubicBezTo>
                    <a:pt x="264" y="14"/>
                    <a:pt x="237" y="14"/>
                    <a:pt x="201" y="14"/>
                  </a:cubicBezTo>
                  <a:cubicBezTo>
                    <a:pt x="146" y="14"/>
                    <a:pt x="72" y="14"/>
                    <a:pt x="48" y="14"/>
                  </a:cubicBezTo>
                  <a:cubicBezTo>
                    <a:pt x="22" y="14"/>
                    <a:pt x="6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59" y="6"/>
                    <a:pt x="443" y="14"/>
                    <a:pt x="417" y="14"/>
                  </a:cubicBezTo>
                  <a:close/>
                </a:path>
              </a:pathLst>
            </a:custGeom>
            <a:solidFill>
              <a:srgbClr val="C1C1C9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11520315" y="11196836"/>
              <a:ext cx="150813" cy="38100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16028815" y="11196836"/>
              <a:ext cx="150813" cy="38100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50000" endPos="17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390528" y="1374775"/>
            <a:ext cx="5680439" cy="30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33"/>
          <p:cNvSpPr>
            <a:spLocks noGrp="1"/>
          </p:cNvSpPr>
          <p:nvPr>
            <p:ph type="pic" idx="2"/>
          </p:nvPr>
        </p:nvSpPr>
        <p:spPr>
          <a:xfrm>
            <a:off x="7141658" y="1275757"/>
            <a:ext cx="4004685" cy="25442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with subtitle and content Layout">
  <p:cSld name="14_Title with subtitle and content Layout">
    <p:bg>
      <p:bgPr>
        <a:solidFill>
          <a:srgbClr val="F9F5F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20" name="Google Shape;420;p34"/>
          <p:cNvGrpSpPr/>
          <p:nvPr/>
        </p:nvGrpSpPr>
        <p:grpSpPr>
          <a:xfrm>
            <a:off x="-2872369" y="1062167"/>
            <a:ext cx="5764543" cy="3131985"/>
            <a:chOff x="7068965" y="3978474"/>
            <a:chExt cx="13623925" cy="7402512"/>
          </a:xfrm>
        </p:grpSpPr>
        <p:sp>
          <p:nvSpPr>
            <p:cNvPr id="421" name="Google Shape;421;p34"/>
            <p:cNvSpPr/>
            <p:nvPr/>
          </p:nvSpPr>
          <p:spPr>
            <a:xfrm>
              <a:off x="8664402" y="3978474"/>
              <a:ext cx="10433050" cy="7237413"/>
            </a:xfrm>
            <a:custGeom>
              <a:avLst/>
              <a:gdLst/>
              <a:ahLst/>
              <a:cxnLst/>
              <a:rect l="l" t="t" r="r" b="b"/>
              <a:pathLst>
                <a:path w="2145" h="1488" extrusionOk="0">
                  <a:moveTo>
                    <a:pt x="2075" y="1488"/>
                  </a:moveTo>
                  <a:cubicBezTo>
                    <a:pt x="70" y="1488"/>
                    <a:pt x="70" y="1488"/>
                    <a:pt x="70" y="1488"/>
                  </a:cubicBezTo>
                  <a:cubicBezTo>
                    <a:pt x="32" y="1488"/>
                    <a:pt x="0" y="1457"/>
                    <a:pt x="0" y="141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2075" y="0"/>
                    <a:pt x="2075" y="0"/>
                    <a:pt x="2075" y="0"/>
                  </a:cubicBezTo>
                  <a:cubicBezTo>
                    <a:pt x="2113" y="0"/>
                    <a:pt x="2145" y="32"/>
                    <a:pt x="2145" y="71"/>
                  </a:cubicBezTo>
                  <a:cubicBezTo>
                    <a:pt x="2145" y="1418"/>
                    <a:pt x="2145" y="1418"/>
                    <a:pt x="2145" y="1418"/>
                  </a:cubicBezTo>
                  <a:cubicBezTo>
                    <a:pt x="2145" y="1457"/>
                    <a:pt x="2113" y="1488"/>
                    <a:pt x="2075" y="148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8699327" y="4011811"/>
              <a:ext cx="10364788" cy="7173913"/>
            </a:xfrm>
            <a:custGeom>
              <a:avLst/>
              <a:gdLst/>
              <a:ahLst/>
              <a:cxnLst/>
              <a:rect l="l" t="t" r="r" b="b"/>
              <a:pathLst>
                <a:path w="2131" h="1475" extrusionOk="0">
                  <a:moveTo>
                    <a:pt x="2068" y="1475"/>
                  </a:moveTo>
                  <a:cubicBezTo>
                    <a:pt x="63" y="1475"/>
                    <a:pt x="63" y="1475"/>
                    <a:pt x="63" y="1475"/>
                  </a:cubicBezTo>
                  <a:cubicBezTo>
                    <a:pt x="28" y="1475"/>
                    <a:pt x="0" y="1446"/>
                    <a:pt x="0" y="141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2068" y="0"/>
                    <a:pt x="2068" y="0"/>
                    <a:pt x="2068" y="0"/>
                  </a:cubicBezTo>
                  <a:cubicBezTo>
                    <a:pt x="2103" y="0"/>
                    <a:pt x="2131" y="29"/>
                    <a:pt x="2131" y="64"/>
                  </a:cubicBezTo>
                  <a:cubicBezTo>
                    <a:pt x="2131" y="1411"/>
                    <a:pt x="2131" y="1411"/>
                    <a:pt x="2131" y="1411"/>
                  </a:cubicBezTo>
                  <a:cubicBezTo>
                    <a:pt x="2131" y="1446"/>
                    <a:pt x="2103" y="1475"/>
                    <a:pt x="2068" y="1475"/>
                  </a:cubicBezTo>
                  <a:close/>
                  <a:moveTo>
                    <a:pt x="63" y="3"/>
                  </a:moveTo>
                  <a:cubicBezTo>
                    <a:pt x="30" y="3"/>
                    <a:pt x="3" y="30"/>
                    <a:pt x="3" y="64"/>
                  </a:cubicBezTo>
                  <a:cubicBezTo>
                    <a:pt x="3" y="1411"/>
                    <a:pt x="3" y="1411"/>
                    <a:pt x="3" y="1411"/>
                  </a:cubicBezTo>
                  <a:cubicBezTo>
                    <a:pt x="3" y="1444"/>
                    <a:pt x="30" y="1472"/>
                    <a:pt x="63" y="1472"/>
                  </a:cubicBezTo>
                  <a:cubicBezTo>
                    <a:pt x="2068" y="1472"/>
                    <a:pt x="2068" y="1472"/>
                    <a:pt x="2068" y="1472"/>
                  </a:cubicBezTo>
                  <a:cubicBezTo>
                    <a:pt x="2101" y="1472"/>
                    <a:pt x="2128" y="1444"/>
                    <a:pt x="2128" y="1411"/>
                  </a:cubicBezTo>
                  <a:cubicBezTo>
                    <a:pt x="2128" y="64"/>
                    <a:pt x="2128" y="64"/>
                    <a:pt x="2128" y="64"/>
                  </a:cubicBezTo>
                  <a:cubicBezTo>
                    <a:pt x="2128" y="30"/>
                    <a:pt x="2101" y="3"/>
                    <a:pt x="2068" y="3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A8A8B2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9166052" y="4483299"/>
              <a:ext cx="9431338" cy="6002338"/>
            </a:xfrm>
            <a:prstGeom prst="rect">
              <a:avLst/>
            </a:prstGeom>
            <a:solidFill>
              <a:srgbClr val="619C96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7068965" y="11088886"/>
              <a:ext cx="13623925" cy="292100"/>
            </a:xfrm>
            <a:custGeom>
              <a:avLst/>
              <a:gdLst/>
              <a:ahLst/>
              <a:cxnLst/>
              <a:rect l="l" t="t" r="r" b="b"/>
              <a:pathLst>
                <a:path w="2801" h="60" extrusionOk="0">
                  <a:moveTo>
                    <a:pt x="2795" y="0"/>
                  </a:moveTo>
                  <a:cubicBezTo>
                    <a:pt x="2278" y="0"/>
                    <a:pt x="2278" y="0"/>
                    <a:pt x="2278" y="0"/>
                  </a:cubicBezTo>
                  <a:cubicBezTo>
                    <a:pt x="1986" y="0"/>
                    <a:pt x="1986" y="0"/>
                    <a:pt x="198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1"/>
                    <a:pt x="126" y="38"/>
                  </a:cubicBezTo>
                  <a:cubicBezTo>
                    <a:pt x="252" y="55"/>
                    <a:pt x="393" y="60"/>
                    <a:pt x="484" y="60"/>
                  </a:cubicBezTo>
                  <a:cubicBezTo>
                    <a:pt x="544" y="60"/>
                    <a:pt x="708" y="60"/>
                    <a:pt x="815" y="60"/>
                  </a:cubicBezTo>
                  <a:cubicBezTo>
                    <a:pt x="872" y="60"/>
                    <a:pt x="1986" y="60"/>
                    <a:pt x="1986" y="60"/>
                  </a:cubicBezTo>
                  <a:cubicBezTo>
                    <a:pt x="2093" y="60"/>
                    <a:pt x="2257" y="60"/>
                    <a:pt x="2317" y="60"/>
                  </a:cubicBezTo>
                  <a:cubicBezTo>
                    <a:pt x="2408" y="60"/>
                    <a:pt x="2549" y="55"/>
                    <a:pt x="2675" y="38"/>
                  </a:cubicBezTo>
                  <a:cubicBezTo>
                    <a:pt x="2801" y="21"/>
                    <a:pt x="2795" y="0"/>
                    <a:pt x="2795" y="0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7780165" y="11288911"/>
              <a:ext cx="12203113" cy="92075"/>
            </a:xfrm>
            <a:custGeom>
              <a:avLst/>
              <a:gdLst/>
              <a:ahLst/>
              <a:cxnLst/>
              <a:rect l="l" t="t" r="r" b="b"/>
              <a:pathLst>
                <a:path w="2509" h="19" extrusionOk="0">
                  <a:moveTo>
                    <a:pt x="2198" y="11"/>
                  </a:moveTo>
                  <a:cubicBezTo>
                    <a:pt x="2136" y="11"/>
                    <a:pt x="1967" y="11"/>
                    <a:pt x="1857" y="11"/>
                  </a:cubicBezTo>
                  <a:cubicBezTo>
                    <a:pt x="1857" y="11"/>
                    <a:pt x="710" y="11"/>
                    <a:pt x="652" y="11"/>
                  </a:cubicBezTo>
                  <a:cubicBezTo>
                    <a:pt x="542" y="11"/>
                    <a:pt x="373" y="11"/>
                    <a:pt x="311" y="11"/>
                  </a:cubicBezTo>
                  <a:cubicBezTo>
                    <a:pt x="230" y="11"/>
                    <a:pt x="113" y="8"/>
                    <a:pt x="0" y="0"/>
                  </a:cubicBezTo>
                  <a:cubicBezTo>
                    <a:pt x="120" y="14"/>
                    <a:pt x="251" y="19"/>
                    <a:pt x="338" y="19"/>
                  </a:cubicBezTo>
                  <a:cubicBezTo>
                    <a:pt x="398" y="19"/>
                    <a:pt x="562" y="19"/>
                    <a:pt x="669" y="19"/>
                  </a:cubicBezTo>
                  <a:cubicBezTo>
                    <a:pt x="726" y="19"/>
                    <a:pt x="1840" y="19"/>
                    <a:pt x="1840" y="19"/>
                  </a:cubicBezTo>
                  <a:cubicBezTo>
                    <a:pt x="1947" y="19"/>
                    <a:pt x="2111" y="19"/>
                    <a:pt x="2171" y="19"/>
                  </a:cubicBezTo>
                  <a:cubicBezTo>
                    <a:pt x="2258" y="19"/>
                    <a:pt x="2389" y="14"/>
                    <a:pt x="2509" y="0"/>
                  </a:cubicBezTo>
                  <a:cubicBezTo>
                    <a:pt x="2396" y="8"/>
                    <a:pt x="2279" y="11"/>
                    <a:pt x="2198" y="11"/>
                  </a:cubicBezTo>
                  <a:close/>
                </a:path>
              </a:pathLst>
            </a:custGeom>
            <a:solidFill>
              <a:srgbClr val="838393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7137227" y="11138099"/>
              <a:ext cx="13487400" cy="68263"/>
            </a:xfrm>
            <a:custGeom>
              <a:avLst/>
              <a:gdLst/>
              <a:ahLst/>
              <a:cxnLst/>
              <a:rect l="l" t="t" r="r" b="b"/>
              <a:pathLst>
                <a:path w="2773" h="14" extrusionOk="0">
                  <a:moveTo>
                    <a:pt x="2773" y="0"/>
                  </a:moveTo>
                  <a:cubicBezTo>
                    <a:pt x="1627" y="0"/>
                    <a:pt x="1627" y="0"/>
                    <a:pt x="1627" y="0"/>
                  </a:cubicBezTo>
                  <a:cubicBezTo>
                    <a:pt x="1624" y="0"/>
                    <a:pt x="1621" y="1"/>
                    <a:pt x="1618" y="3"/>
                  </a:cubicBezTo>
                  <a:cubicBezTo>
                    <a:pt x="1613" y="7"/>
                    <a:pt x="1600" y="13"/>
                    <a:pt x="1565" y="13"/>
                  </a:cubicBezTo>
                  <a:cubicBezTo>
                    <a:pt x="1208" y="13"/>
                    <a:pt x="1208" y="13"/>
                    <a:pt x="1208" y="13"/>
                  </a:cubicBezTo>
                  <a:cubicBezTo>
                    <a:pt x="1173" y="13"/>
                    <a:pt x="1160" y="7"/>
                    <a:pt x="1155" y="3"/>
                  </a:cubicBezTo>
                  <a:cubicBezTo>
                    <a:pt x="1152" y="1"/>
                    <a:pt x="1149" y="0"/>
                    <a:pt x="1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1146" y="1"/>
                    <a:pt x="1146" y="1"/>
                    <a:pt x="1146" y="1"/>
                  </a:cubicBezTo>
                  <a:cubicBezTo>
                    <a:pt x="1149" y="1"/>
                    <a:pt x="1152" y="2"/>
                    <a:pt x="1154" y="4"/>
                  </a:cubicBezTo>
                  <a:cubicBezTo>
                    <a:pt x="1159" y="8"/>
                    <a:pt x="1173" y="14"/>
                    <a:pt x="1208" y="14"/>
                  </a:cubicBezTo>
                  <a:cubicBezTo>
                    <a:pt x="1565" y="14"/>
                    <a:pt x="1565" y="14"/>
                    <a:pt x="1565" y="14"/>
                  </a:cubicBezTo>
                  <a:cubicBezTo>
                    <a:pt x="1600" y="14"/>
                    <a:pt x="1614" y="8"/>
                    <a:pt x="1619" y="4"/>
                  </a:cubicBezTo>
                  <a:cubicBezTo>
                    <a:pt x="1621" y="2"/>
                    <a:pt x="1624" y="1"/>
                    <a:pt x="1627" y="1"/>
                  </a:cubicBezTo>
                  <a:cubicBezTo>
                    <a:pt x="2771" y="1"/>
                    <a:pt x="2771" y="1"/>
                    <a:pt x="2771" y="1"/>
                  </a:cubicBezTo>
                  <a:cubicBezTo>
                    <a:pt x="2772" y="1"/>
                    <a:pt x="2773" y="1"/>
                    <a:pt x="2773" y="0"/>
                  </a:cubicBezTo>
                  <a:close/>
                </a:path>
              </a:pathLst>
            </a:custGeom>
            <a:solidFill>
              <a:srgbClr val="E4E4EA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7094365" y="11088886"/>
              <a:ext cx="13574713" cy="19050"/>
            </a:xfrm>
            <a:custGeom>
              <a:avLst/>
              <a:gdLst/>
              <a:ahLst/>
              <a:cxnLst/>
              <a:rect l="l" t="t" r="r" b="b"/>
              <a:pathLst>
                <a:path w="2791" h="4" extrusionOk="0">
                  <a:moveTo>
                    <a:pt x="2273" y="0"/>
                  </a:moveTo>
                  <a:cubicBezTo>
                    <a:pt x="1981" y="0"/>
                    <a:pt x="1981" y="0"/>
                    <a:pt x="1981" y="0"/>
                  </a:cubicBezTo>
                  <a:cubicBezTo>
                    <a:pt x="810" y="0"/>
                    <a:pt x="810" y="0"/>
                    <a:pt x="810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2789" y="4"/>
                    <a:pt x="2789" y="4"/>
                    <a:pt x="2789" y="4"/>
                  </a:cubicBezTo>
                  <a:cubicBezTo>
                    <a:pt x="2791" y="2"/>
                    <a:pt x="2790" y="0"/>
                    <a:pt x="2790" y="0"/>
                  </a:cubicBezTo>
                  <a:lnTo>
                    <a:pt x="2273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E8ED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12750627" y="11088886"/>
              <a:ext cx="2262188" cy="82550"/>
            </a:xfrm>
            <a:custGeom>
              <a:avLst/>
              <a:gdLst/>
              <a:ahLst/>
              <a:cxnLst/>
              <a:rect l="l" t="t" r="r" b="b"/>
              <a:pathLst>
                <a:path w="465" h="17" extrusionOk="0">
                  <a:moveTo>
                    <a:pt x="417" y="14"/>
                  </a:moveTo>
                  <a:cubicBezTo>
                    <a:pt x="393" y="14"/>
                    <a:pt x="319" y="14"/>
                    <a:pt x="264" y="14"/>
                  </a:cubicBezTo>
                  <a:cubicBezTo>
                    <a:pt x="264" y="14"/>
                    <a:pt x="237" y="14"/>
                    <a:pt x="201" y="14"/>
                  </a:cubicBezTo>
                  <a:cubicBezTo>
                    <a:pt x="146" y="14"/>
                    <a:pt x="72" y="14"/>
                    <a:pt x="48" y="14"/>
                  </a:cubicBezTo>
                  <a:cubicBezTo>
                    <a:pt x="22" y="14"/>
                    <a:pt x="6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17"/>
                    <a:pt x="48" y="17"/>
                  </a:cubicBezTo>
                  <a:cubicBezTo>
                    <a:pt x="72" y="17"/>
                    <a:pt x="146" y="17"/>
                    <a:pt x="201" y="17"/>
                  </a:cubicBezTo>
                  <a:cubicBezTo>
                    <a:pt x="237" y="17"/>
                    <a:pt x="264" y="17"/>
                    <a:pt x="264" y="17"/>
                  </a:cubicBezTo>
                  <a:cubicBezTo>
                    <a:pt x="319" y="17"/>
                    <a:pt x="393" y="17"/>
                    <a:pt x="417" y="17"/>
                  </a:cubicBezTo>
                  <a:cubicBezTo>
                    <a:pt x="457" y="17"/>
                    <a:pt x="465" y="6"/>
                    <a:pt x="465" y="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59" y="6"/>
                    <a:pt x="443" y="14"/>
                    <a:pt x="417" y="14"/>
                  </a:cubicBezTo>
                  <a:close/>
                </a:path>
              </a:pathLst>
            </a:custGeom>
            <a:solidFill>
              <a:srgbClr val="C1C1C9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11520315" y="11196836"/>
              <a:ext cx="150813" cy="38100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16028815" y="11196836"/>
              <a:ext cx="150813" cy="38100"/>
            </a:xfrm>
            <a:prstGeom prst="ellipse">
              <a:avLst/>
            </a:prstGeom>
            <a:solidFill>
              <a:srgbClr val="838393"/>
            </a:solidFill>
            <a:ln>
              <a:noFill/>
            </a:ln>
            <a:effectLst>
              <a:reflection stA="36000" endPos="15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34"/>
          <p:cNvSpPr>
            <a:spLocks noGrp="1"/>
          </p:cNvSpPr>
          <p:nvPr>
            <p:ph type="pic" idx="2"/>
          </p:nvPr>
        </p:nvSpPr>
        <p:spPr>
          <a:xfrm>
            <a:off x="-1985051" y="1275757"/>
            <a:ext cx="4004685" cy="25442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with subtitle and content Layout">
  <p:cSld name="13_Title with subtitle and content Layou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5"/>
          <p:cNvSpPr txBox="1">
            <a:spLocks noGrp="1"/>
          </p:cNvSpPr>
          <p:nvPr>
            <p:ph type="body" idx="1"/>
          </p:nvPr>
        </p:nvSpPr>
        <p:spPr>
          <a:xfrm>
            <a:off x="4654844" y="962754"/>
            <a:ext cx="4088917" cy="337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7" name="Google Shape;437;p35"/>
          <p:cNvGrpSpPr/>
          <p:nvPr/>
        </p:nvGrpSpPr>
        <p:grpSpPr>
          <a:xfrm>
            <a:off x="793175" y="1483881"/>
            <a:ext cx="3402699" cy="2769674"/>
            <a:chOff x="8145290" y="-8926314"/>
            <a:chExt cx="13511213" cy="10998201"/>
          </a:xfrm>
        </p:grpSpPr>
        <p:sp>
          <p:nvSpPr>
            <p:cNvPr id="438" name="Google Shape;438;p35"/>
            <p:cNvSpPr/>
            <p:nvPr/>
          </p:nvSpPr>
          <p:spPr>
            <a:xfrm>
              <a:off x="8145290" y="-8926314"/>
              <a:ext cx="13511213" cy="9247188"/>
            </a:xfrm>
            <a:custGeom>
              <a:avLst/>
              <a:gdLst/>
              <a:ahLst/>
              <a:cxnLst/>
              <a:rect l="l" t="t" r="r" b="b"/>
              <a:pathLst>
                <a:path w="2778" h="1901" extrusionOk="0">
                  <a:moveTo>
                    <a:pt x="2710" y="1901"/>
                  </a:moveTo>
                  <a:cubicBezTo>
                    <a:pt x="67" y="1901"/>
                    <a:pt x="67" y="1901"/>
                    <a:pt x="67" y="1901"/>
                  </a:cubicBezTo>
                  <a:cubicBezTo>
                    <a:pt x="30" y="1901"/>
                    <a:pt x="0" y="1871"/>
                    <a:pt x="0" y="183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2710" y="0"/>
                    <a:pt x="2710" y="0"/>
                    <a:pt x="2710" y="0"/>
                  </a:cubicBezTo>
                  <a:cubicBezTo>
                    <a:pt x="2747" y="0"/>
                    <a:pt x="2778" y="30"/>
                    <a:pt x="2778" y="68"/>
                  </a:cubicBezTo>
                  <a:cubicBezTo>
                    <a:pt x="2778" y="1833"/>
                    <a:pt x="2778" y="1833"/>
                    <a:pt x="2778" y="1833"/>
                  </a:cubicBezTo>
                  <a:cubicBezTo>
                    <a:pt x="2778" y="1871"/>
                    <a:pt x="2747" y="1901"/>
                    <a:pt x="2710" y="190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8159577" y="-8907264"/>
              <a:ext cx="13477875" cy="8012113"/>
            </a:xfrm>
            <a:custGeom>
              <a:avLst/>
              <a:gdLst/>
              <a:ahLst/>
              <a:cxnLst/>
              <a:rect l="l" t="t" r="r" b="b"/>
              <a:pathLst>
                <a:path w="2771" h="1647" extrusionOk="0">
                  <a:moveTo>
                    <a:pt x="2707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1647"/>
                    <a:pt x="0" y="1647"/>
                    <a:pt x="0" y="1647"/>
                  </a:cubicBezTo>
                  <a:cubicBezTo>
                    <a:pt x="2771" y="1647"/>
                    <a:pt x="2771" y="1647"/>
                    <a:pt x="2771" y="1647"/>
                  </a:cubicBezTo>
                  <a:cubicBezTo>
                    <a:pt x="2771" y="64"/>
                    <a:pt x="2771" y="64"/>
                    <a:pt x="2771" y="64"/>
                  </a:cubicBezTo>
                  <a:cubicBezTo>
                    <a:pt x="2771" y="28"/>
                    <a:pt x="2743" y="0"/>
                    <a:pt x="2707" y="0"/>
                  </a:cubicBezTo>
                  <a:close/>
                </a:path>
              </a:pathLst>
            </a:custGeom>
            <a:solidFill>
              <a:srgbClr val="262626">
                <a:alpha val="13725"/>
              </a:srgbClr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14671502" y="-506214"/>
              <a:ext cx="457200" cy="407988"/>
            </a:xfrm>
            <a:custGeom>
              <a:avLst/>
              <a:gdLst/>
              <a:ahLst/>
              <a:cxnLst/>
              <a:rect l="l" t="t" r="r" b="b"/>
              <a:pathLst>
                <a:path w="94" h="84" extrusionOk="0">
                  <a:moveTo>
                    <a:pt x="1" y="49"/>
                  </a:moveTo>
                  <a:cubicBezTo>
                    <a:pt x="1" y="23"/>
                    <a:pt x="22" y="3"/>
                    <a:pt x="48" y="3"/>
                  </a:cubicBezTo>
                  <a:cubicBezTo>
                    <a:pt x="73" y="3"/>
                    <a:pt x="93" y="23"/>
                    <a:pt x="94" y="48"/>
                  </a:cubicBezTo>
                  <a:cubicBezTo>
                    <a:pt x="94" y="48"/>
                    <a:pt x="94" y="47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2"/>
                    <a:pt x="7" y="75"/>
                    <a:pt x="17" y="84"/>
                  </a:cubicBezTo>
                  <a:cubicBezTo>
                    <a:pt x="8" y="75"/>
                    <a:pt x="1" y="63"/>
                    <a:pt x="1" y="49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4685790" y="-428426"/>
              <a:ext cx="438150" cy="384175"/>
            </a:xfrm>
            <a:custGeom>
              <a:avLst/>
              <a:gdLst/>
              <a:ahLst/>
              <a:cxnLst/>
              <a:rect l="l" t="t" r="r" b="b"/>
              <a:pathLst>
                <a:path w="90" h="79" extrusionOk="0">
                  <a:moveTo>
                    <a:pt x="88" y="33"/>
                  </a:moveTo>
                  <a:cubicBezTo>
                    <a:pt x="88" y="57"/>
                    <a:pt x="69" y="77"/>
                    <a:pt x="44" y="77"/>
                  </a:cubicBezTo>
                  <a:cubicBezTo>
                    <a:pt x="20" y="77"/>
                    <a:pt x="1" y="58"/>
                    <a:pt x="0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59"/>
                    <a:pt x="21" y="79"/>
                    <a:pt x="45" y="79"/>
                  </a:cubicBezTo>
                  <a:cubicBezTo>
                    <a:pt x="70" y="79"/>
                    <a:pt x="90" y="59"/>
                    <a:pt x="90" y="35"/>
                  </a:cubicBezTo>
                  <a:cubicBezTo>
                    <a:pt x="90" y="21"/>
                    <a:pt x="84" y="8"/>
                    <a:pt x="73" y="0"/>
                  </a:cubicBezTo>
                  <a:cubicBezTo>
                    <a:pt x="83" y="8"/>
                    <a:pt x="88" y="20"/>
                    <a:pt x="88" y="33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14685790" y="-491926"/>
              <a:ext cx="433388" cy="433388"/>
            </a:xfrm>
            <a:prstGeom prst="ellipse">
              <a:avLst/>
            </a:prstGeom>
            <a:solidFill>
              <a:srgbClr val="F3F3F5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12847465" y="320874"/>
              <a:ext cx="4105275" cy="1751013"/>
            </a:xfrm>
            <a:custGeom>
              <a:avLst/>
              <a:gdLst/>
              <a:ahLst/>
              <a:cxnLst/>
              <a:rect l="l" t="t" r="r" b="b"/>
              <a:pathLst>
                <a:path w="844" h="360" extrusionOk="0">
                  <a:moveTo>
                    <a:pt x="733" y="261"/>
                  </a:moveTo>
                  <a:cubicBezTo>
                    <a:pt x="711" y="229"/>
                    <a:pt x="696" y="0"/>
                    <a:pt x="696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3" y="229"/>
                    <a:pt x="110" y="261"/>
                  </a:cubicBezTo>
                  <a:cubicBezTo>
                    <a:pt x="88" y="294"/>
                    <a:pt x="0" y="331"/>
                    <a:pt x="0" y="342"/>
                  </a:cubicBezTo>
                  <a:cubicBezTo>
                    <a:pt x="0" y="350"/>
                    <a:pt x="0" y="352"/>
                    <a:pt x="0" y="353"/>
                  </a:cubicBezTo>
                  <a:cubicBezTo>
                    <a:pt x="0" y="353"/>
                    <a:pt x="4" y="360"/>
                    <a:pt x="28" y="360"/>
                  </a:cubicBezTo>
                  <a:cubicBezTo>
                    <a:pt x="51" y="360"/>
                    <a:pt x="238" y="360"/>
                    <a:pt x="238" y="360"/>
                  </a:cubicBezTo>
                  <a:cubicBezTo>
                    <a:pt x="340" y="360"/>
                    <a:pt x="340" y="360"/>
                    <a:pt x="340" y="360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605" y="360"/>
                    <a:pt x="605" y="360"/>
                    <a:pt x="605" y="360"/>
                  </a:cubicBezTo>
                  <a:cubicBezTo>
                    <a:pt x="605" y="360"/>
                    <a:pt x="793" y="360"/>
                    <a:pt x="816" y="360"/>
                  </a:cubicBezTo>
                  <a:cubicBezTo>
                    <a:pt x="840" y="360"/>
                    <a:pt x="844" y="353"/>
                    <a:pt x="844" y="353"/>
                  </a:cubicBezTo>
                  <a:cubicBezTo>
                    <a:pt x="844" y="352"/>
                    <a:pt x="844" y="350"/>
                    <a:pt x="844" y="342"/>
                  </a:cubicBezTo>
                  <a:cubicBezTo>
                    <a:pt x="844" y="331"/>
                    <a:pt x="756" y="294"/>
                    <a:pt x="733" y="261"/>
                  </a:cubicBezTo>
                  <a:close/>
                </a:path>
              </a:pathLst>
            </a:custGeom>
            <a:solidFill>
              <a:srgbClr val="E0DFE5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12847465" y="1978224"/>
              <a:ext cx="4105275" cy="93663"/>
            </a:xfrm>
            <a:custGeom>
              <a:avLst/>
              <a:gdLst/>
              <a:ahLst/>
              <a:cxnLst/>
              <a:rect l="l" t="t" r="r" b="b"/>
              <a:pathLst>
                <a:path w="844" h="19" extrusionOk="0">
                  <a:moveTo>
                    <a:pt x="816" y="7"/>
                  </a:moveTo>
                  <a:cubicBezTo>
                    <a:pt x="793" y="7"/>
                    <a:pt x="605" y="7"/>
                    <a:pt x="605" y="7"/>
                  </a:cubicBezTo>
                  <a:cubicBezTo>
                    <a:pt x="359" y="7"/>
                    <a:pt x="359" y="7"/>
                    <a:pt x="359" y="7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8" y="7"/>
                    <a:pt x="51" y="7"/>
                    <a:pt x="28" y="7"/>
                  </a:cubicBezTo>
                  <a:cubicBezTo>
                    <a:pt x="6" y="7"/>
                    <a:pt x="1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2"/>
                    <a:pt x="4" y="19"/>
                    <a:pt x="28" y="19"/>
                  </a:cubicBezTo>
                  <a:cubicBezTo>
                    <a:pt x="51" y="19"/>
                    <a:pt x="238" y="19"/>
                    <a:pt x="238" y="19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59" y="19"/>
                    <a:pt x="359" y="19"/>
                    <a:pt x="359" y="19"/>
                  </a:cubicBezTo>
                  <a:cubicBezTo>
                    <a:pt x="605" y="19"/>
                    <a:pt x="605" y="19"/>
                    <a:pt x="605" y="19"/>
                  </a:cubicBezTo>
                  <a:cubicBezTo>
                    <a:pt x="605" y="19"/>
                    <a:pt x="793" y="19"/>
                    <a:pt x="816" y="19"/>
                  </a:cubicBezTo>
                  <a:cubicBezTo>
                    <a:pt x="840" y="19"/>
                    <a:pt x="844" y="12"/>
                    <a:pt x="844" y="12"/>
                  </a:cubicBezTo>
                  <a:cubicBezTo>
                    <a:pt x="844" y="11"/>
                    <a:pt x="844" y="9"/>
                    <a:pt x="844" y="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843" y="1"/>
                    <a:pt x="837" y="7"/>
                    <a:pt x="816" y="7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13285615" y="320874"/>
              <a:ext cx="2957513" cy="1366838"/>
            </a:xfrm>
            <a:custGeom>
              <a:avLst/>
              <a:gdLst/>
              <a:ahLst/>
              <a:cxnLst/>
              <a:rect l="l" t="t" r="r" b="b"/>
              <a:pathLst>
                <a:path w="608" h="281" extrusionOk="0">
                  <a:moveTo>
                    <a:pt x="249" y="281"/>
                  </a:moveTo>
                  <a:cubicBezTo>
                    <a:pt x="608" y="19"/>
                    <a:pt x="608" y="19"/>
                    <a:pt x="608" y="19"/>
                  </a:cubicBezTo>
                  <a:cubicBezTo>
                    <a:pt x="607" y="7"/>
                    <a:pt x="606" y="0"/>
                    <a:pt x="60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43" y="229"/>
                    <a:pt x="20" y="261"/>
                  </a:cubicBezTo>
                  <a:cubicBezTo>
                    <a:pt x="16" y="268"/>
                    <a:pt x="9" y="275"/>
                    <a:pt x="0" y="281"/>
                  </a:cubicBezTo>
                  <a:lnTo>
                    <a:pt x="249" y="281"/>
                  </a:lnTo>
                  <a:close/>
                </a:path>
              </a:pathLst>
            </a:custGeom>
            <a:solidFill>
              <a:srgbClr val="CECED6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3558665" y="320874"/>
              <a:ext cx="2679700" cy="52388"/>
            </a:xfrm>
            <a:custGeom>
              <a:avLst/>
              <a:gdLst/>
              <a:ahLst/>
              <a:cxnLst/>
              <a:rect l="l" t="t" r="r" b="b"/>
              <a:pathLst>
                <a:path w="551" h="11" extrusionOk="0">
                  <a:moveTo>
                    <a:pt x="1" y="0"/>
                  </a:moveTo>
                  <a:cubicBezTo>
                    <a:pt x="1" y="0"/>
                    <a:pt x="1" y="4"/>
                    <a:pt x="0" y="11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51" y="4"/>
                    <a:pt x="550" y="0"/>
                    <a:pt x="55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194" y="0"/>
                    <a:pt x="194" y="0"/>
                    <a:pt x="19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1C1C9"/>
            </a:solidFill>
            <a:ln>
              <a:noFill/>
            </a:ln>
            <a:effectLst>
              <a:reflection stA="50000" endPos="11000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35"/>
          <p:cNvSpPr>
            <a:spLocks noGrp="1"/>
          </p:cNvSpPr>
          <p:nvPr>
            <p:ph type="pic" idx="2"/>
          </p:nvPr>
        </p:nvSpPr>
        <p:spPr>
          <a:xfrm>
            <a:off x="922163" y="1594918"/>
            <a:ext cx="3144720" cy="178384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with subtitle and content Layout">
  <p:cSld name="17_Title with subtitle and content Layou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6"/>
          <p:cNvSpPr>
            <a:spLocks noGrp="1"/>
          </p:cNvSpPr>
          <p:nvPr>
            <p:ph type="pic" idx="2"/>
          </p:nvPr>
        </p:nvSpPr>
        <p:spPr>
          <a:xfrm>
            <a:off x="384308" y="2955248"/>
            <a:ext cx="1523612" cy="862119"/>
          </a:xfrm>
          <a:prstGeom prst="rect">
            <a:avLst/>
          </a:prstGeom>
          <a:solidFill>
            <a:srgbClr val="F9F5F1"/>
          </a:solidFill>
          <a:ln>
            <a:noFill/>
          </a:ln>
        </p:spPr>
      </p:sp>
      <p:sp>
        <p:nvSpPr>
          <p:cNvPr id="456" name="Google Shape;456;p36"/>
          <p:cNvSpPr>
            <a:spLocks noGrp="1"/>
          </p:cNvSpPr>
          <p:nvPr>
            <p:ph type="pic" idx="3"/>
          </p:nvPr>
        </p:nvSpPr>
        <p:spPr>
          <a:xfrm>
            <a:off x="2085052" y="2553320"/>
            <a:ext cx="1523612" cy="1264049"/>
          </a:xfrm>
          <a:prstGeom prst="rect">
            <a:avLst/>
          </a:prstGeom>
          <a:solidFill>
            <a:srgbClr val="F9F5F1"/>
          </a:solidFill>
          <a:ln>
            <a:noFill/>
          </a:ln>
        </p:spPr>
      </p:sp>
      <p:sp>
        <p:nvSpPr>
          <p:cNvPr id="457" name="Google Shape;457;p36"/>
          <p:cNvSpPr>
            <a:spLocks noGrp="1"/>
          </p:cNvSpPr>
          <p:nvPr>
            <p:ph type="pic" idx="4"/>
          </p:nvPr>
        </p:nvSpPr>
        <p:spPr>
          <a:xfrm>
            <a:off x="3778057" y="2225927"/>
            <a:ext cx="1523612" cy="1591442"/>
          </a:xfrm>
          <a:prstGeom prst="rect">
            <a:avLst/>
          </a:prstGeom>
          <a:solidFill>
            <a:srgbClr val="F9F5F1"/>
          </a:solidFill>
          <a:ln>
            <a:noFill/>
          </a:ln>
        </p:spPr>
      </p:sp>
      <p:sp>
        <p:nvSpPr>
          <p:cNvPr id="458" name="Google Shape;458;p36"/>
          <p:cNvSpPr>
            <a:spLocks noGrp="1"/>
          </p:cNvSpPr>
          <p:nvPr>
            <p:ph type="pic" idx="5"/>
          </p:nvPr>
        </p:nvSpPr>
        <p:spPr>
          <a:xfrm>
            <a:off x="5500113" y="1807383"/>
            <a:ext cx="1523612" cy="2009987"/>
          </a:xfrm>
          <a:prstGeom prst="rect">
            <a:avLst/>
          </a:prstGeom>
          <a:solidFill>
            <a:srgbClr val="F9F5F1"/>
          </a:solidFill>
          <a:ln>
            <a:noFill/>
          </a:ln>
        </p:spPr>
      </p:sp>
      <p:sp>
        <p:nvSpPr>
          <p:cNvPr id="459" name="Google Shape;459;p36"/>
          <p:cNvSpPr>
            <a:spLocks noGrp="1"/>
          </p:cNvSpPr>
          <p:nvPr>
            <p:ph type="pic" idx="6"/>
          </p:nvPr>
        </p:nvSpPr>
        <p:spPr>
          <a:xfrm>
            <a:off x="7229941" y="1481648"/>
            <a:ext cx="1523612" cy="2331689"/>
          </a:xfrm>
          <a:prstGeom prst="rect">
            <a:avLst/>
          </a:prstGeom>
          <a:solidFill>
            <a:srgbClr val="F9F5F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with subtitle and content Layout">
  <p:cSld name="18_Title with subtitle and content Layou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>
            <a:spLocks noGrp="1"/>
          </p:cNvSpPr>
          <p:nvPr>
            <p:ph type="body" idx="1"/>
          </p:nvPr>
        </p:nvSpPr>
        <p:spPr>
          <a:xfrm>
            <a:off x="382396" y="741760"/>
            <a:ext cx="8361362" cy="51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37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37"/>
          <p:cNvSpPr txBox="1">
            <a:spLocks noGrp="1"/>
          </p:cNvSpPr>
          <p:nvPr>
            <p:ph type="body" idx="2"/>
          </p:nvPr>
        </p:nvSpPr>
        <p:spPr>
          <a:xfrm>
            <a:off x="390527" y="1374775"/>
            <a:ext cx="8353233" cy="30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image">
  <p:cSld name="title content image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>
            <a:spLocks noGrp="1"/>
          </p:cNvSpPr>
          <p:nvPr>
            <p:ph type="pic" idx="2"/>
          </p:nvPr>
        </p:nvSpPr>
        <p:spPr>
          <a:xfrm>
            <a:off x="5303074" y="1"/>
            <a:ext cx="3840926" cy="4439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6" name="Google Shape;466;p38"/>
          <p:cNvSpPr txBox="1">
            <a:spLocks noGrp="1"/>
          </p:cNvSpPr>
          <p:nvPr>
            <p:ph type="body" idx="1"/>
          </p:nvPr>
        </p:nvSpPr>
        <p:spPr>
          <a:xfrm>
            <a:off x="431197" y="1334244"/>
            <a:ext cx="3985529" cy="31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title"/>
          </p:nvPr>
        </p:nvSpPr>
        <p:spPr>
          <a:xfrm>
            <a:off x="405319" y="443249"/>
            <a:ext cx="4011407" cy="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>
  <p:cSld name="title conten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9"/>
          <p:cNvSpPr txBox="1">
            <a:spLocks noGrp="1"/>
          </p:cNvSpPr>
          <p:nvPr>
            <p:ph type="body" idx="1"/>
          </p:nvPr>
        </p:nvSpPr>
        <p:spPr>
          <a:xfrm>
            <a:off x="431196" y="1334244"/>
            <a:ext cx="7558686" cy="310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39"/>
          <p:cNvSpPr txBox="1">
            <a:spLocks noGrp="1"/>
          </p:cNvSpPr>
          <p:nvPr>
            <p:ph type="title"/>
          </p:nvPr>
        </p:nvSpPr>
        <p:spPr>
          <a:xfrm>
            <a:off x="405318" y="443249"/>
            <a:ext cx="7558686" cy="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00397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/>
          <p:nvPr/>
        </p:nvSpPr>
        <p:spPr>
          <a:xfrm>
            <a:off x="3810320" y="3925682"/>
            <a:ext cx="1523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587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C587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/>
          </a:p>
        </p:txBody>
      </p:sp>
      <p:pic>
        <p:nvPicPr>
          <p:cNvPr id="15" name="Google Shape;15;p1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3372" y="2199496"/>
            <a:ext cx="3917255" cy="74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s 1">
  <p:cSld name="maps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>
            <a:spLocks noGrp="1"/>
          </p:cNvSpPr>
          <p:nvPr>
            <p:ph type="body" idx="1"/>
          </p:nvPr>
        </p:nvSpPr>
        <p:spPr>
          <a:xfrm>
            <a:off x="431197" y="1178975"/>
            <a:ext cx="2795083" cy="113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40"/>
          <p:cNvSpPr txBox="1">
            <a:spLocks noGrp="1"/>
          </p:cNvSpPr>
          <p:nvPr>
            <p:ph type="title"/>
          </p:nvPr>
        </p:nvSpPr>
        <p:spPr>
          <a:xfrm>
            <a:off x="405318" y="443249"/>
            <a:ext cx="7558686" cy="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s 2">
  <p:cSld name="maps 2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 txBox="1">
            <a:spLocks noGrp="1"/>
          </p:cNvSpPr>
          <p:nvPr>
            <p:ph type="body" idx="1"/>
          </p:nvPr>
        </p:nvSpPr>
        <p:spPr>
          <a:xfrm>
            <a:off x="431196" y="1187601"/>
            <a:ext cx="3554208" cy="7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41"/>
          <p:cNvSpPr txBox="1">
            <a:spLocks noGrp="1"/>
          </p:cNvSpPr>
          <p:nvPr>
            <p:ph type="title"/>
          </p:nvPr>
        </p:nvSpPr>
        <p:spPr>
          <a:xfrm>
            <a:off x="405318" y="443249"/>
            <a:ext cx="3554208" cy="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1"/>
          <p:cNvSpPr txBox="1">
            <a:spLocks noGrp="1"/>
          </p:cNvSpPr>
          <p:nvPr>
            <p:ph type="body" idx="2"/>
          </p:nvPr>
        </p:nvSpPr>
        <p:spPr>
          <a:xfrm>
            <a:off x="4905426" y="1193359"/>
            <a:ext cx="3554208" cy="7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17125" rIns="34250" bIns="1712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Char char="▪"/>
              <a:defRPr sz="1000" b="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41"/>
          <p:cNvSpPr txBox="1">
            <a:spLocks noGrp="1"/>
          </p:cNvSpPr>
          <p:nvPr>
            <p:ph type="body" idx="3"/>
          </p:nvPr>
        </p:nvSpPr>
        <p:spPr>
          <a:xfrm>
            <a:off x="4891134" y="449007"/>
            <a:ext cx="3580086" cy="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  <a:defRPr sz="2500" b="1">
                <a:solidFill>
                  <a:schemeClr val="dk2"/>
                </a:solidFill>
              </a:defRPr>
            </a:lvl1pPr>
            <a:lvl2pPr marL="914400" lvl="1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  <a:defRPr sz="2500" b="1">
                <a:solidFill>
                  <a:schemeClr val="dk2"/>
                </a:solidFill>
              </a:defRPr>
            </a:lvl2pPr>
            <a:lvl3pPr marL="1371600" lvl="2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  <a:defRPr sz="2500" b="1">
                <a:solidFill>
                  <a:schemeClr val="dk2"/>
                </a:solidFill>
              </a:defRPr>
            </a:lvl3pPr>
            <a:lvl4pPr marL="1828800" lvl="3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  <a:defRPr sz="2500" b="1">
                <a:solidFill>
                  <a:schemeClr val="dk2"/>
                </a:solidFill>
              </a:defRPr>
            </a:lvl4pPr>
            <a:lvl5pPr marL="2286000" lvl="4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▪"/>
              <a:defRPr sz="2500" b="1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- Content- Subhead">
  <p:cSld name="1_Title - Content- Subhead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"/>
          <p:cNvSpPr txBox="1">
            <a:spLocks noGrp="1"/>
          </p:cNvSpPr>
          <p:nvPr>
            <p:ph type="title"/>
          </p:nvPr>
        </p:nvSpPr>
        <p:spPr>
          <a:xfrm>
            <a:off x="364332" y="278980"/>
            <a:ext cx="8322469" cy="34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2"/>
          <p:cNvSpPr txBox="1">
            <a:spLocks noGrp="1"/>
          </p:cNvSpPr>
          <p:nvPr>
            <p:ph type="body" idx="1"/>
          </p:nvPr>
        </p:nvSpPr>
        <p:spPr>
          <a:xfrm>
            <a:off x="364333" y="818148"/>
            <a:ext cx="8322468" cy="381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3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3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3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▪"/>
              <a:defRPr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410766" y="498054"/>
            <a:ext cx="8322469" cy="64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410766" y="1765301"/>
            <a:ext cx="4008437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43"/>
          <p:cNvSpPr txBox="1">
            <a:spLocks noGrp="1"/>
          </p:cNvSpPr>
          <p:nvPr>
            <p:ph type="body" idx="2"/>
          </p:nvPr>
        </p:nvSpPr>
        <p:spPr>
          <a:xfrm>
            <a:off x="4724798" y="1774826"/>
            <a:ext cx="4008437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43"/>
          <p:cNvSpPr txBox="1">
            <a:spLocks noGrp="1"/>
          </p:cNvSpPr>
          <p:nvPr>
            <p:ph type="body" idx="3"/>
          </p:nvPr>
        </p:nvSpPr>
        <p:spPr>
          <a:xfrm>
            <a:off x="410767" y="1264159"/>
            <a:ext cx="4008833" cy="3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7" name="Google Shape;487;p43"/>
          <p:cNvSpPr txBox="1">
            <a:spLocks noGrp="1"/>
          </p:cNvSpPr>
          <p:nvPr>
            <p:ph type="body" idx="4"/>
          </p:nvPr>
        </p:nvSpPr>
        <p:spPr>
          <a:xfrm>
            <a:off x="4724798" y="1264159"/>
            <a:ext cx="4008437" cy="3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and content Layout">
  <p:cSld name="Title with subtitle and content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382396" y="741760"/>
            <a:ext cx="8361362" cy="51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390527" y="1374775"/>
            <a:ext cx="8353233" cy="310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388314" y="1235869"/>
            <a:ext cx="4097192" cy="325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633577" y="1235869"/>
            <a:ext cx="4096800" cy="325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388314" y="1371601"/>
            <a:ext cx="4097192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633577" y="1371601"/>
            <a:ext cx="4096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3"/>
          </p:nvPr>
        </p:nvSpPr>
        <p:spPr>
          <a:xfrm>
            <a:off x="382396" y="741760"/>
            <a:ext cx="8361362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title Only">
  <p:cSld name="Title with sub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82588" y="383309"/>
            <a:ext cx="836117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382396" y="745403"/>
            <a:ext cx="8361362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392112" y="1241825"/>
            <a:ext cx="4068000" cy="325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4691008" y="1241824"/>
            <a:ext cx="4052750" cy="3253977"/>
          </a:xfrm>
          <a:prstGeom prst="rect">
            <a:avLst/>
          </a:prstGeom>
          <a:solidFill>
            <a:srgbClr val="FEE8E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9E36"/>
              </a:buClr>
              <a:buSzPts val="7700"/>
              <a:buFont typeface="Helvetica Neue"/>
              <a:buNone/>
              <a:defRPr sz="7700" b="0" i="0" u="none" strike="noStrike" cap="none">
                <a:solidFill>
                  <a:srgbClr val="F89E3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6365649" y="4674930"/>
            <a:ext cx="18755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"/>
          <p:cNvPicPr preferRelativeResize="0"/>
          <p:nvPr/>
        </p:nvPicPr>
        <p:blipFill rotWithShape="1">
          <a:blip r:embed="rId3">
            <a:alphaModFix/>
          </a:blip>
          <a:srcRect t="30969" b="-3096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" descr="Shape, rectang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355"/>
          <a:stretch/>
        </p:blipFill>
        <p:spPr>
          <a:xfrm>
            <a:off x="0" y="2901819"/>
            <a:ext cx="9144000" cy="2241681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"/>
          <p:cNvSpPr/>
          <p:nvPr/>
        </p:nvSpPr>
        <p:spPr>
          <a:xfrm>
            <a:off x="6879426" y="4157301"/>
            <a:ext cx="195823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Website Management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Transfers</a:t>
            </a:r>
            <a:b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43" y="4276321"/>
            <a:ext cx="2679063" cy="50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"/>
          <p:cNvSpPr/>
          <p:nvPr/>
        </p:nvSpPr>
        <p:spPr>
          <a:xfrm>
            <a:off x="309269" y="289380"/>
            <a:ext cx="4591967" cy="1113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5" descr="A person holding a cell phon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36285" t="12359" r="19416" b="105"/>
          <a:stretch/>
        </p:blipFill>
        <p:spPr>
          <a:xfrm>
            <a:off x="5233959" y="0"/>
            <a:ext cx="3910043" cy="515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" descr="Shape, rectang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66" t="1" b="65356"/>
          <a:stretch/>
        </p:blipFill>
        <p:spPr>
          <a:xfrm>
            <a:off x="5233958" y="4248026"/>
            <a:ext cx="3924925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"/>
          <p:cNvSpPr txBox="1"/>
          <p:nvPr/>
        </p:nvSpPr>
        <p:spPr>
          <a:xfrm>
            <a:off x="481072" y="1962074"/>
            <a:ext cx="3890100" cy="1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Wide breadth of terminal options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In-person and in-the-field processing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Digital wallet &amp; wearables payments</a:t>
            </a:r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Eliminate handling of credit / debit cards by staff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Integration to cashiering systems API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"/>
          <p:cNvSpPr txBox="1"/>
          <p:nvPr/>
        </p:nvSpPr>
        <p:spPr>
          <a:xfrm>
            <a:off x="461165" y="1686421"/>
            <a:ext cx="39099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CONTACTLESS IN-PERSON PAYMENTS </a:t>
            </a:r>
            <a:endParaRPr/>
          </a:p>
        </p:txBody>
      </p:sp>
      <p:sp>
        <p:nvSpPr>
          <p:cNvPr id="585" name="Google Shape;585;p5"/>
          <p:cNvSpPr/>
          <p:nvPr/>
        </p:nvSpPr>
        <p:spPr>
          <a:xfrm>
            <a:off x="481072" y="429335"/>
            <a:ext cx="38901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Payment Channels</a:t>
            </a:r>
            <a:endParaRPr/>
          </a:p>
        </p:txBody>
      </p:sp>
      <p:sp>
        <p:nvSpPr>
          <p:cNvPr id="586" name="Google Shape;586;p5"/>
          <p:cNvSpPr txBox="1"/>
          <p:nvPr/>
        </p:nvSpPr>
        <p:spPr>
          <a:xfrm>
            <a:off x="1490117" y="4138460"/>
            <a:ext cx="20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Expect to use </a:t>
            </a:r>
            <a:r>
              <a:rPr lang="en-US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contactless cards more</a:t>
            </a:r>
            <a:r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than pre-pandemic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7" name="Google Shape;587;p5"/>
          <p:cNvGraphicFramePr/>
          <p:nvPr/>
        </p:nvGraphicFramePr>
        <p:xfrm>
          <a:off x="-24501" y="3686228"/>
          <a:ext cx="1956861" cy="130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"/>
          <p:cNvPicPr preferRelativeResize="0"/>
          <p:nvPr/>
        </p:nvPicPr>
        <p:blipFill rotWithShape="1">
          <a:blip r:embed="rId3">
            <a:alphaModFix/>
          </a:blip>
          <a:srcRect t="30969" b="-3096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9" descr="Shape, rectang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355"/>
          <a:stretch/>
        </p:blipFill>
        <p:spPr>
          <a:xfrm>
            <a:off x="0" y="2901819"/>
            <a:ext cx="9144000" cy="224168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"/>
          <p:cNvSpPr/>
          <p:nvPr/>
        </p:nvSpPr>
        <p:spPr>
          <a:xfrm>
            <a:off x="6879426" y="4157301"/>
            <a:ext cx="195823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City of Chandler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REQUEST FOR PROPOSAL</a:t>
            </a:r>
            <a:b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MS2-920-4380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9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343" y="4276321"/>
            <a:ext cx="2679063" cy="50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4845" y="4201449"/>
            <a:ext cx="915143" cy="293168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9"/>
          <p:cNvSpPr/>
          <p:nvPr/>
        </p:nvSpPr>
        <p:spPr>
          <a:xfrm>
            <a:off x="4207328" y="4651104"/>
            <a:ext cx="145017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CATALIS PRODUCT</a:t>
            </a:r>
            <a:endParaRPr/>
          </a:p>
        </p:txBody>
      </p:sp>
      <p:cxnSp>
        <p:nvCxnSpPr>
          <p:cNvPr id="624" name="Google Shape;624;p9"/>
          <p:cNvCxnSpPr/>
          <p:nvPr/>
        </p:nvCxnSpPr>
        <p:spPr>
          <a:xfrm>
            <a:off x="4336102" y="4616315"/>
            <a:ext cx="1208868" cy="0"/>
          </a:xfrm>
          <a:prstGeom prst="straightConnector1">
            <a:avLst/>
          </a:prstGeom>
          <a:noFill/>
          <a:ln w="9525" cap="flat" cmpd="sng">
            <a:solidFill>
              <a:srgbClr val="E5E5E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>
          <a:extLst>
            <a:ext uri="{FF2B5EF4-FFF2-40B4-BE49-F238E27FC236}">
              <a16:creationId xmlns:a16="http://schemas.microsoft.com/office/drawing/2014/main" id="{6134D254-4A89-B8A0-535F-0F3FB753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">
            <a:extLst>
              <a:ext uri="{FF2B5EF4-FFF2-40B4-BE49-F238E27FC236}">
                <a16:creationId xmlns:a16="http://schemas.microsoft.com/office/drawing/2014/main" id="{E3D40A80-1829-7BE9-8443-40E682B8A5A0}"/>
              </a:ext>
            </a:extLst>
          </p:cNvPr>
          <p:cNvSpPr/>
          <p:nvPr/>
        </p:nvSpPr>
        <p:spPr>
          <a:xfrm>
            <a:off x="309269" y="289380"/>
            <a:ext cx="4591967" cy="1113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4" descr="Shape, rectangle&#10;&#10;Description automatically generated">
            <a:extLst>
              <a:ext uri="{FF2B5EF4-FFF2-40B4-BE49-F238E27FC236}">
                <a16:creationId xmlns:a16="http://schemas.microsoft.com/office/drawing/2014/main" id="{4BF44CE0-DFBB-7ADA-C42C-58ECF71A8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66" b="42445"/>
          <a:stretch/>
        </p:blipFill>
        <p:spPr>
          <a:xfrm>
            <a:off x="5233959" y="3645249"/>
            <a:ext cx="3910041" cy="14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">
            <a:extLst>
              <a:ext uri="{FF2B5EF4-FFF2-40B4-BE49-F238E27FC236}">
                <a16:creationId xmlns:a16="http://schemas.microsoft.com/office/drawing/2014/main" id="{BC208456-4C47-6335-70CB-33571F8D6093}"/>
              </a:ext>
            </a:extLst>
          </p:cNvPr>
          <p:cNvSpPr txBox="1"/>
          <p:nvPr/>
        </p:nvSpPr>
        <p:spPr>
          <a:xfrm>
            <a:off x="481072" y="1962074"/>
            <a:ext cx="3890100" cy="13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63,000 content items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Copy Paste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Download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Click Click Click</a:t>
            </a:r>
            <a:endParaRPr sz="14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">
            <a:extLst>
              <a:ext uri="{FF2B5EF4-FFF2-40B4-BE49-F238E27FC236}">
                <a16:creationId xmlns:a16="http://schemas.microsoft.com/office/drawing/2014/main" id="{A3362457-5D71-9099-192F-802FDCFED9A3}"/>
              </a:ext>
            </a:extLst>
          </p:cNvPr>
          <p:cNvSpPr txBox="1"/>
          <p:nvPr/>
        </p:nvSpPr>
        <p:spPr>
          <a:xfrm>
            <a:off x="461165" y="1686421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2"/>
                </a:solidFill>
              </a:rPr>
              <a:t>It is all about time</a:t>
            </a:r>
            <a:endParaRPr dirty="0"/>
          </a:p>
        </p:txBody>
      </p:sp>
      <p:sp>
        <p:nvSpPr>
          <p:cNvPr id="570" name="Google Shape;570;p4">
            <a:extLst>
              <a:ext uri="{FF2B5EF4-FFF2-40B4-BE49-F238E27FC236}">
                <a16:creationId xmlns:a16="http://schemas.microsoft.com/office/drawing/2014/main" id="{A163E196-44C0-80BF-80F7-76555F3E151C}"/>
              </a:ext>
            </a:extLst>
          </p:cNvPr>
          <p:cNvSpPr/>
          <p:nvPr/>
        </p:nvSpPr>
        <p:spPr>
          <a:xfrm>
            <a:off x="481072" y="429335"/>
            <a:ext cx="38901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</a:rPr>
              <a:t>Content Transfer Issues</a:t>
            </a:r>
            <a:endParaRPr dirty="0"/>
          </a:p>
        </p:txBody>
      </p:sp>
      <p:sp>
        <p:nvSpPr>
          <p:cNvPr id="3" name="Google Shape;569;p4">
            <a:extLst>
              <a:ext uri="{FF2B5EF4-FFF2-40B4-BE49-F238E27FC236}">
                <a16:creationId xmlns:a16="http://schemas.microsoft.com/office/drawing/2014/main" id="{A5F9C652-7951-4C2C-3BB9-E2040BA9B558}"/>
              </a:ext>
            </a:extLst>
          </p:cNvPr>
          <p:cNvSpPr txBox="1"/>
          <p:nvPr/>
        </p:nvSpPr>
        <p:spPr>
          <a:xfrm>
            <a:off x="481072" y="3450993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2"/>
                </a:solidFill>
              </a:rPr>
              <a:t>Multiple Content Management Systems</a:t>
            </a:r>
            <a:endParaRPr dirty="0"/>
          </a:p>
        </p:txBody>
      </p:sp>
      <p:sp>
        <p:nvSpPr>
          <p:cNvPr id="5" name="Google Shape;568;p4">
            <a:extLst>
              <a:ext uri="{FF2B5EF4-FFF2-40B4-BE49-F238E27FC236}">
                <a16:creationId xmlns:a16="http://schemas.microsoft.com/office/drawing/2014/main" id="{7B4BA4C7-D3F8-0AB8-E849-BF02E29B518E}"/>
              </a:ext>
            </a:extLst>
          </p:cNvPr>
          <p:cNvSpPr txBox="1"/>
          <p:nvPr/>
        </p:nvSpPr>
        <p:spPr>
          <a:xfrm>
            <a:off x="480965" y="3740904"/>
            <a:ext cx="3890100" cy="8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All-Net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 err="1">
                <a:solidFill>
                  <a:srgbClr val="A5A5A5"/>
                </a:solidFill>
              </a:rPr>
              <a:t>QContent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ED79C6-14B9-1718-D032-3AB3B08C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70" t="13179" r="29317" b="17671"/>
          <a:stretch>
            <a:fillRect/>
          </a:stretch>
        </p:blipFill>
        <p:spPr>
          <a:xfrm>
            <a:off x="4959982" y="352936"/>
            <a:ext cx="4184018" cy="29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80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"/>
          <p:cNvSpPr/>
          <p:nvPr/>
        </p:nvSpPr>
        <p:spPr>
          <a:xfrm>
            <a:off x="-1" y="0"/>
            <a:ext cx="3562755" cy="5152525"/>
          </a:xfrm>
          <a:prstGeom prst="rect">
            <a:avLst/>
          </a:prstGeom>
          <a:solidFill>
            <a:srgbClr val="00C587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6286"/>
          <a:stretch/>
        </p:blipFill>
        <p:spPr>
          <a:xfrm>
            <a:off x="4501" y="1451825"/>
            <a:ext cx="3562502" cy="37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3"/>
          <p:cNvCxnSpPr/>
          <p:nvPr/>
        </p:nvCxnSpPr>
        <p:spPr>
          <a:xfrm>
            <a:off x="452675" y="1078079"/>
            <a:ext cx="266615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0" name="Google Shape;550;p3"/>
          <p:cNvSpPr txBox="1"/>
          <p:nvPr/>
        </p:nvSpPr>
        <p:spPr>
          <a:xfrm>
            <a:off x="382741" y="1141997"/>
            <a:ext cx="280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Pull Windows Console Application</a:t>
            </a:r>
            <a:endParaRPr sz="1400" b="0" i="0" u="none" strike="noStrike" cap="none" dirty="0">
              <a:solidFill>
                <a:srgbClr val="2BCF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"/>
          <p:cNvSpPr txBox="1"/>
          <p:nvPr/>
        </p:nvSpPr>
        <p:spPr>
          <a:xfrm>
            <a:off x="620441" y="354210"/>
            <a:ext cx="238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Part Solution</a:t>
            </a:r>
            <a:endParaRPr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52F4CE-9D07-CF41-FEF6-A77F43CC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83" y="0"/>
            <a:ext cx="5568116" cy="3058378"/>
          </a:xfrm>
          <a:prstGeom prst="rect">
            <a:avLst/>
          </a:prstGeom>
        </p:spPr>
      </p:pic>
      <p:sp>
        <p:nvSpPr>
          <p:cNvPr id="4" name="Google Shape;569;p4">
            <a:extLst>
              <a:ext uri="{FF2B5EF4-FFF2-40B4-BE49-F238E27FC236}">
                <a16:creationId xmlns:a16="http://schemas.microsoft.com/office/drawing/2014/main" id="{E3C7E956-5F33-0455-1526-493BDC5F7B20}"/>
              </a:ext>
            </a:extLst>
          </p:cNvPr>
          <p:cNvSpPr txBox="1"/>
          <p:nvPr/>
        </p:nvSpPr>
        <p:spPr>
          <a:xfrm>
            <a:off x="3622049" y="3157219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2"/>
                </a:solidFill>
              </a:rPr>
              <a:t>Content Types</a:t>
            </a:r>
            <a:endParaRPr dirty="0"/>
          </a:p>
        </p:txBody>
      </p:sp>
      <p:sp>
        <p:nvSpPr>
          <p:cNvPr id="5" name="Google Shape;568;p4">
            <a:extLst>
              <a:ext uri="{FF2B5EF4-FFF2-40B4-BE49-F238E27FC236}">
                <a16:creationId xmlns:a16="http://schemas.microsoft.com/office/drawing/2014/main" id="{804A39ED-AE58-4DD1-3F0C-2593DEF6AB93}"/>
              </a:ext>
            </a:extLst>
          </p:cNvPr>
          <p:cNvSpPr txBox="1"/>
          <p:nvPr/>
        </p:nvSpPr>
        <p:spPr>
          <a:xfrm>
            <a:off x="3873496" y="3447130"/>
            <a:ext cx="3890100" cy="13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Meeting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Notices &amp; News</a:t>
            </a:r>
            <a:endParaRPr sz="14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7EEE5BAA-64C1-7BD2-D2B7-78C92688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">
            <a:extLst>
              <a:ext uri="{FF2B5EF4-FFF2-40B4-BE49-F238E27FC236}">
                <a16:creationId xmlns:a16="http://schemas.microsoft.com/office/drawing/2014/main" id="{2AC24EFE-B156-1148-F03B-D320DD983CA0}"/>
              </a:ext>
            </a:extLst>
          </p:cNvPr>
          <p:cNvSpPr/>
          <p:nvPr/>
        </p:nvSpPr>
        <p:spPr>
          <a:xfrm>
            <a:off x="-1" y="0"/>
            <a:ext cx="3562755" cy="5152525"/>
          </a:xfrm>
          <a:prstGeom prst="rect">
            <a:avLst/>
          </a:prstGeom>
          <a:solidFill>
            <a:srgbClr val="00C587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" descr="Shape&#10;&#10;Description automatically generated">
            <a:extLst>
              <a:ext uri="{FF2B5EF4-FFF2-40B4-BE49-F238E27FC236}">
                <a16:creationId xmlns:a16="http://schemas.microsoft.com/office/drawing/2014/main" id="{8D64542A-A39D-A529-90EF-7B61723C6A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6286"/>
          <a:stretch/>
        </p:blipFill>
        <p:spPr>
          <a:xfrm>
            <a:off x="4501" y="1451825"/>
            <a:ext cx="3562502" cy="37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3">
            <a:extLst>
              <a:ext uri="{FF2B5EF4-FFF2-40B4-BE49-F238E27FC236}">
                <a16:creationId xmlns:a16="http://schemas.microsoft.com/office/drawing/2014/main" id="{EA368BE1-F49D-E437-7A81-51F6D8AB6DD9}"/>
              </a:ext>
            </a:extLst>
          </p:cNvPr>
          <p:cNvCxnSpPr/>
          <p:nvPr/>
        </p:nvCxnSpPr>
        <p:spPr>
          <a:xfrm>
            <a:off x="452675" y="1078079"/>
            <a:ext cx="266615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0" name="Google Shape;550;p3">
            <a:extLst>
              <a:ext uri="{FF2B5EF4-FFF2-40B4-BE49-F238E27FC236}">
                <a16:creationId xmlns:a16="http://schemas.microsoft.com/office/drawing/2014/main" id="{7FE2460A-AEF5-5EE9-1732-FEC63F4B42CA}"/>
              </a:ext>
            </a:extLst>
          </p:cNvPr>
          <p:cNvSpPr txBox="1"/>
          <p:nvPr/>
        </p:nvSpPr>
        <p:spPr>
          <a:xfrm>
            <a:off x="382741" y="1141997"/>
            <a:ext cx="280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Push Windows Console Application</a:t>
            </a:r>
            <a:endParaRPr sz="1400" b="0" i="0" u="none" strike="noStrike" cap="none" dirty="0">
              <a:solidFill>
                <a:srgbClr val="2BCF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">
            <a:extLst>
              <a:ext uri="{FF2B5EF4-FFF2-40B4-BE49-F238E27FC236}">
                <a16:creationId xmlns:a16="http://schemas.microsoft.com/office/drawing/2014/main" id="{0F5CEA93-6CA7-4A8C-92D5-056ED1EF7C4F}"/>
              </a:ext>
            </a:extLst>
          </p:cNvPr>
          <p:cNvSpPr txBox="1"/>
          <p:nvPr/>
        </p:nvSpPr>
        <p:spPr>
          <a:xfrm>
            <a:off x="620441" y="354210"/>
            <a:ext cx="238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Part Solution</a:t>
            </a:r>
            <a:endParaRPr dirty="0"/>
          </a:p>
        </p:txBody>
      </p:sp>
      <p:sp>
        <p:nvSpPr>
          <p:cNvPr id="4" name="Google Shape;569;p4">
            <a:extLst>
              <a:ext uri="{FF2B5EF4-FFF2-40B4-BE49-F238E27FC236}">
                <a16:creationId xmlns:a16="http://schemas.microsoft.com/office/drawing/2014/main" id="{708D45E6-667B-4B5A-E656-9A490A42C4C5}"/>
              </a:ext>
            </a:extLst>
          </p:cNvPr>
          <p:cNvSpPr txBox="1"/>
          <p:nvPr/>
        </p:nvSpPr>
        <p:spPr>
          <a:xfrm>
            <a:off x="3622049" y="3157219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chemeClr val="dk2"/>
                </a:solidFill>
              </a:rPr>
              <a:t>Content Types</a:t>
            </a:r>
            <a:endParaRPr dirty="0"/>
          </a:p>
        </p:txBody>
      </p:sp>
      <p:sp>
        <p:nvSpPr>
          <p:cNvPr id="5" name="Google Shape;568;p4">
            <a:extLst>
              <a:ext uri="{FF2B5EF4-FFF2-40B4-BE49-F238E27FC236}">
                <a16:creationId xmlns:a16="http://schemas.microsoft.com/office/drawing/2014/main" id="{FA91322F-3782-A361-6ED2-EC65C14B6D3C}"/>
              </a:ext>
            </a:extLst>
          </p:cNvPr>
          <p:cNvSpPr txBox="1"/>
          <p:nvPr/>
        </p:nvSpPr>
        <p:spPr>
          <a:xfrm>
            <a:off x="3873496" y="3447130"/>
            <a:ext cx="3890100" cy="13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Documents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Meeting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Notices &amp; News</a:t>
            </a:r>
            <a:endParaRPr sz="14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A7DAF1-A7BA-EAD0-7FB3-3BD4AFA2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53" y="0"/>
            <a:ext cx="5576745" cy="31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47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"/>
          <p:cNvSpPr/>
          <p:nvPr/>
        </p:nvSpPr>
        <p:spPr>
          <a:xfrm>
            <a:off x="309269" y="289380"/>
            <a:ext cx="4591967" cy="1113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4" descr="Shape, rectang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66" b="42445"/>
          <a:stretch/>
        </p:blipFill>
        <p:spPr>
          <a:xfrm>
            <a:off x="5233959" y="3645249"/>
            <a:ext cx="3910041" cy="14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"/>
          <p:cNvSpPr txBox="1"/>
          <p:nvPr/>
        </p:nvSpPr>
        <p:spPr>
          <a:xfrm>
            <a:off x="481072" y="1962074"/>
            <a:ext cx="3890100" cy="8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20+ Sites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rgbClr val="A5A5A5"/>
                </a:solidFill>
              </a:rPr>
              <a:t>Average is less </a:t>
            </a: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than a day to move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Hand-Off to Implementations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"/>
          <p:cNvSpPr txBox="1"/>
          <p:nvPr/>
        </p:nvSpPr>
        <p:spPr>
          <a:xfrm>
            <a:off x="309269" y="1693645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All-Net</a:t>
            </a:r>
            <a:endParaRPr dirty="0"/>
          </a:p>
        </p:txBody>
      </p:sp>
      <p:sp>
        <p:nvSpPr>
          <p:cNvPr id="570" name="Google Shape;570;p4"/>
          <p:cNvSpPr/>
          <p:nvPr/>
        </p:nvSpPr>
        <p:spPr>
          <a:xfrm>
            <a:off x="481072" y="429335"/>
            <a:ext cx="38901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 dirty="0"/>
          </a:p>
        </p:txBody>
      </p:sp>
      <p:sp>
        <p:nvSpPr>
          <p:cNvPr id="2" name="Google Shape;569;p4">
            <a:extLst>
              <a:ext uri="{FF2B5EF4-FFF2-40B4-BE49-F238E27FC236}">
                <a16:creationId xmlns:a16="http://schemas.microsoft.com/office/drawing/2014/main" id="{53057D85-241B-C1F3-43D6-C4D82D385CDC}"/>
              </a:ext>
            </a:extLst>
          </p:cNvPr>
          <p:cNvSpPr txBox="1"/>
          <p:nvPr/>
        </p:nvSpPr>
        <p:spPr>
          <a:xfrm>
            <a:off x="309269" y="2779627"/>
            <a:ext cx="3909900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QContent</a:t>
            </a:r>
            <a:endParaRPr dirty="0"/>
          </a:p>
        </p:txBody>
      </p:sp>
      <p:sp>
        <p:nvSpPr>
          <p:cNvPr id="4" name="Google Shape;568;p4">
            <a:extLst>
              <a:ext uri="{FF2B5EF4-FFF2-40B4-BE49-F238E27FC236}">
                <a16:creationId xmlns:a16="http://schemas.microsoft.com/office/drawing/2014/main" id="{AEABEEAD-AC49-4D10-0C6E-A0A75720CDF3}"/>
              </a:ext>
            </a:extLst>
          </p:cNvPr>
          <p:cNvSpPr txBox="1"/>
          <p:nvPr/>
        </p:nvSpPr>
        <p:spPr>
          <a:xfrm>
            <a:off x="481072" y="3073309"/>
            <a:ext cx="3890100" cy="14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rgbClr val="A5A5A5"/>
                </a:solidFill>
              </a:rPr>
              <a:t>50 GB of Upload Files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38,690 Files, 3,436 folders</a:t>
            </a: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20,000+ Calendar Items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rgbClr val="A5A5A5"/>
                </a:solidFill>
              </a:rPr>
              <a:t>20,000+ News Items</a:t>
            </a:r>
          </a:p>
          <a:p>
            <a:pPr marR="0" lvl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A5A5A5"/>
              </a:buClr>
              <a:buSzPts val="1200"/>
            </a:pPr>
            <a:endParaRPr sz="16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calendar&#10;&#10;AI-generated content may be incorrect.">
            <a:extLst>
              <a:ext uri="{FF2B5EF4-FFF2-40B4-BE49-F238E27FC236}">
                <a16:creationId xmlns:a16="http://schemas.microsoft.com/office/drawing/2014/main" id="{03F740A5-65D8-179B-65F8-B069B1BC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05"/>
          <a:stretch>
            <a:fillRect/>
          </a:stretch>
        </p:blipFill>
        <p:spPr>
          <a:xfrm>
            <a:off x="5233959" y="28481"/>
            <a:ext cx="3779178" cy="35888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>
          <a:extLst>
            <a:ext uri="{FF2B5EF4-FFF2-40B4-BE49-F238E27FC236}">
              <a16:creationId xmlns:a16="http://schemas.microsoft.com/office/drawing/2014/main" id="{523D45ED-B1E6-8F57-1960-197D1ED14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">
            <a:extLst>
              <a:ext uri="{FF2B5EF4-FFF2-40B4-BE49-F238E27FC236}">
                <a16:creationId xmlns:a16="http://schemas.microsoft.com/office/drawing/2014/main" id="{3B788A02-36E1-9526-EF66-077B9E35FAD8}"/>
              </a:ext>
            </a:extLst>
          </p:cNvPr>
          <p:cNvSpPr/>
          <p:nvPr/>
        </p:nvSpPr>
        <p:spPr>
          <a:xfrm>
            <a:off x="-1" y="0"/>
            <a:ext cx="3562755" cy="5152525"/>
          </a:xfrm>
          <a:prstGeom prst="rect">
            <a:avLst/>
          </a:prstGeom>
          <a:solidFill>
            <a:srgbClr val="00C587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3" descr="Shape&#10;&#10;Description automatically generated">
            <a:extLst>
              <a:ext uri="{FF2B5EF4-FFF2-40B4-BE49-F238E27FC236}">
                <a16:creationId xmlns:a16="http://schemas.microsoft.com/office/drawing/2014/main" id="{D2485C95-9EAD-F441-07AD-65D98D92DC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6286"/>
          <a:stretch/>
        </p:blipFill>
        <p:spPr>
          <a:xfrm>
            <a:off x="4501" y="1451825"/>
            <a:ext cx="3562502" cy="37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">
            <a:extLst>
              <a:ext uri="{FF2B5EF4-FFF2-40B4-BE49-F238E27FC236}">
                <a16:creationId xmlns:a16="http://schemas.microsoft.com/office/drawing/2014/main" id="{A3892416-E522-F078-3639-0957B6536A53}"/>
              </a:ext>
            </a:extLst>
          </p:cNvPr>
          <p:cNvSpPr txBox="1"/>
          <p:nvPr/>
        </p:nvSpPr>
        <p:spPr>
          <a:xfrm>
            <a:off x="7693352" y="3049087"/>
            <a:ext cx="1319640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with a live agent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3">
            <a:extLst>
              <a:ext uri="{FF2B5EF4-FFF2-40B4-BE49-F238E27FC236}">
                <a16:creationId xmlns:a16="http://schemas.microsoft.com/office/drawing/2014/main" id="{14088787-0367-9438-2A5E-663D0730A2BB}"/>
              </a:ext>
            </a:extLst>
          </p:cNvPr>
          <p:cNvCxnSpPr/>
          <p:nvPr/>
        </p:nvCxnSpPr>
        <p:spPr>
          <a:xfrm>
            <a:off x="452675" y="1078079"/>
            <a:ext cx="266615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7" name="Google Shape;527;p3">
            <a:extLst>
              <a:ext uri="{FF2B5EF4-FFF2-40B4-BE49-F238E27FC236}">
                <a16:creationId xmlns:a16="http://schemas.microsoft.com/office/drawing/2014/main" id="{FF97C73C-7DB8-C9C7-777F-4DE6911229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2743" y="2492970"/>
            <a:ext cx="460858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">
            <a:extLst>
              <a:ext uri="{FF2B5EF4-FFF2-40B4-BE49-F238E27FC236}">
                <a16:creationId xmlns:a16="http://schemas.microsoft.com/office/drawing/2014/main" id="{2C55B1C6-9249-6815-378C-5A40E09501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0769" y="1116577"/>
            <a:ext cx="58118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">
            <a:extLst>
              <a:ext uri="{FF2B5EF4-FFF2-40B4-BE49-F238E27FC236}">
                <a16:creationId xmlns:a16="http://schemas.microsoft.com/office/drawing/2014/main" id="{1531B37E-B287-49E9-9D81-7E00B59201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6592" y="1116577"/>
            <a:ext cx="4929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">
            <a:extLst>
              <a:ext uri="{FF2B5EF4-FFF2-40B4-BE49-F238E27FC236}">
                <a16:creationId xmlns:a16="http://schemas.microsoft.com/office/drawing/2014/main" id="{AC9AC53F-CF9D-A499-610B-1A1DE558C9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9987" y="3975385"/>
            <a:ext cx="620593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">
            <a:extLst>
              <a:ext uri="{FF2B5EF4-FFF2-40B4-BE49-F238E27FC236}">
                <a16:creationId xmlns:a16="http://schemas.microsoft.com/office/drawing/2014/main" id="{EDF94EAA-2049-983F-31B1-3F4CF7C96036}"/>
              </a:ext>
            </a:extLst>
          </p:cNvPr>
          <p:cNvSpPr txBox="1"/>
          <p:nvPr/>
        </p:nvSpPr>
        <p:spPr>
          <a:xfrm>
            <a:off x="4434698" y="1610562"/>
            <a:ext cx="1319640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on the web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">
            <a:extLst>
              <a:ext uri="{FF2B5EF4-FFF2-40B4-BE49-F238E27FC236}">
                <a16:creationId xmlns:a16="http://schemas.microsoft.com/office/drawing/2014/main" id="{2909C7A3-1D00-7351-F7B3-AFF71C6988F2}"/>
              </a:ext>
            </a:extLst>
          </p:cNvPr>
          <p:cNvSpPr txBox="1"/>
          <p:nvPr/>
        </p:nvSpPr>
        <p:spPr>
          <a:xfrm>
            <a:off x="4850464" y="4520256"/>
            <a:ext cx="1319640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at the counter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">
            <a:extLst>
              <a:ext uri="{FF2B5EF4-FFF2-40B4-BE49-F238E27FC236}">
                <a16:creationId xmlns:a16="http://schemas.microsoft.com/office/drawing/2014/main" id="{10232179-0A92-5D6A-FC8A-EF3CA93B3939}"/>
              </a:ext>
            </a:extLst>
          </p:cNvPr>
          <p:cNvSpPr txBox="1"/>
          <p:nvPr/>
        </p:nvSpPr>
        <p:spPr>
          <a:xfrm>
            <a:off x="7353232" y="1610562"/>
            <a:ext cx="1319640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on the phone (IVR &amp; TTY)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3" descr="Store outline">
            <a:extLst>
              <a:ext uri="{FF2B5EF4-FFF2-40B4-BE49-F238E27FC236}">
                <a16:creationId xmlns:a16="http://schemas.microsoft.com/office/drawing/2014/main" id="{1CA55857-3188-2921-DD81-961D057FF381}"/>
              </a:ext>
            </a:extLst>
          </p:cNvPr>
          <p:cNvGrpSpPr/>
          <p:nvPr/>
        </p:nvGrpSpPr>
        <p:grpSpPr>
          <a:xfrm>
            <a:off x="7209259" y="4036299"/>
            <a:ext cx="484093" cy="457200"/>
            <a:chOff x="7713752" y="1089913"/>
            <a:chExt cx="746395" cy="704929"/>
          </a:xfrm>
        </p:grpSpPr>
        <p:sp>
          <p:nvSpPr>
            <p:cNvPr id="535" name="Google Shape;535;p3">
              <a:extLst>
                <a:ext uri="{FF2B5EF4-FFF2-40B4-BE49-F238E27FC236}">
                  <a16:creationId xmlns:a16="http://schemas.microsoft.com/office/drawing/2014/main" id="{16AA993D-9EBC-D45A-2086-2283314A1446}"/>
                </a:ext>
              </a:extLst>
            </p:cNvPr>
            <p:cNvSpPr/>
            <p:nvPr/>
          </p:nvSpPr>
          <p:spPr>
            <a:xfrm>
              <a:off x="7713752" y="1089913"/>
              <a:ext cx="746395" cy="704929"/>
            </a:xfrm>
            <a:custGeom>
              <a:avLst/>
              <a:gdLst/>
              <a:ahLst/>
              <a:cxnLst/>
              <a:rect l="l" t="t" r="r" b="b"/>
              <a:pathLst>
                <a:path w="746395" h="704929" extrusionOk="0">
                  <a:moveTo>
                    <a:pt x="681749" y="0"/>
                  </a:moveTo>
                  <a:lnTo>
                    <a:pt x="64646" y="0"/>
                  </a:lnTo>
                  <a:lnTo>
                    <a:pt x="373" y="235705"/>
                  </a:lnTo>
                  <a:lnTo>
                    <a:pt x="0" y="300632"/>
                  </a:lnTo>
                  <a:cubicBezTo>
                    <a:pt x="30" y="326965"/>
                    <a:pt x="16639" y="350425"/>
                    <a:pt x="41466" y="359203"/>
                  </a:cubicBezTo>
                  <a:lnTo>
                    <a:pt x="41466" y="704929"/>
                  </a:lnTo>
                  <a:lnTo>
                    <a:pt x="704929" y="704929"/>
                  </a:lnTo>
                  <a:lnTo>
                    <a:pt x="704929" y="359203"/>
                  </a:lnTo>
                  <a:cubicBezTo>
                    <a:pt x="729756" y="350425"/>
                    <a:pt x="746365" y="326965"/>
                    <a:pt x="746396" y="300632"/>
                  </a:cubicBezTo>
                  <a:lnTo>
                    <a:pt x="746396" y="238432"/>
                  </a:lnTo>
                  <a:close/>
                  <a:moveTo>
                    <a:pt x="456131" y="237499"/>
                  </a:moveTo>
                  <a:lnTo>
                    <a:pt x="436434" y="20733"/>
                  </a:lnTo>
                  <a:lnTo>
                    <a:pt x="530770" y="20733"/>
                  </a:lnTo>
                  <a:lnTo>
                    <a:pt x="580530" y="239593"/>
                  </a:lnTo>
                  <a:lnTo>
                    <a:pt x="580530" y="280935"/>
                  </a:lnTo>
                  <a:cubicBezTo>
                    <a:pt x="580496" y="314700"/>
                    <a:pt x="553132" y="342064"/>
                    <a:pt x="519367" y="342098"/>
                  </a:cubicBezTo>
                  <a:lnTo>
                    <a:pt x="517294" y="342098"/>
                  </a:lnTo>
                  <a:cubicBezTo>
                    <a:pt x="483528" y="342064"/>
                    <a:pt x="456165" y="314700"/>
                    <a:pt x="456131" y="280935"/>
                  </a:cubicBezTo>
                  <a:lnTo>
                    <a:pt x="456131" y="238432"/>
                  </a:lnTo>
                  <a:close/>
                  <a:moveTo>
                    <a:pt x="435397" y="280935"/>
                  </a:moveTo>
                  <a:cubicBezTo>
                    <a:pt x="435363" y="314700"/>
                    <a:pt x="408000" y="342064"/>
                    <a:pt x="374234" y="342098"/>
                  </a:cubicBezTo>
                  <a:lnTo>
                    <a:pt x="372161" y="342098"/>
                  </a:lnTo>
                  <a:cubicBezTo>
                    <a:pt x="338396" y="342064"/>
                    <a:pt x="311032" y="314700"/>
                    <a:pt x="310998" y="280935"/>
                  </a:cubicBezTo>
                  <a:lnTo>
                    <a:pt x="310998" y="238919"/>
                  </a:lnTo>
                  <a:lnTo>
                    <a:pt x="330829" y="20733"/>
                  </a:lnTo>
                  <a:lnTo>
                    <a:pt x="415566" y="20733"/>
                  </a:lnTo>
                  <a:lnTo>
                    <a:pt x="435397" y="238432"/>
                  </a:lnTo>
                  <a:close/>
                  <a:moveTo>
                    <a:pt x="310013" y="20733"/>
                  </a:moveTo>
                  <a:lnTo>
                    <a:pt x="290265" y="238432"/>
                  </a:lnTo>
                  <a:lnTo>
                    <a:pt x="290265" y="280935"/>
                  </a:lnTo>
                  <a:cubicBezTo>
                    <a:pt x="290231" y="314700"/>
                    <a:pt x="262867" y="342064"/>
                    <a:pt x="229102" y="342098"/>
                  </a:cubicBezTo>
                  <a:lnTo>
                    <a:pt x="227029" y="342098"/>
                  </a:lnTo>
                  <a:cubicBezTo>
                    <a:pt x="193264" y="342064"/>
                    <a:pt x="165900" y="314700"/>
                    <a:pt x="165866" y="280935"/>
                  </a:cubicBezTo>
                  <a:lnTo>
                    <a:pt x="165866" y="239593"/>
                  </a:lnTo>
                  <a:lnTo>
                    <a:pt x="215625" y="20733"/>
                  </a:lnTo>
                  <a:close/>
                  <a:moveTo>
                    <a:pt x="145132" y="238432"/>
                  </a:moveTo>
                  <a:lnTo>
                    <a:pt x="145132" y="280935"/>
                  </a:lnTo>
                  <a:cubicBezTo>
                    <a:pt x="145098" y="314700"/>
                    <a:pt x="117735" y="342064"/>
                    <a:pt x="83970" y="342098"/>
                  </a:cubicBezTo>
                  <a:lnTo>
                    <a:pt x="62200" y="342098"/>
                  </a:lnTo>
                  <a:cubicBezTo>
                    <a:pt x="39299" y="342098"/>
                    <a:pt x="20733" y="323532"/>
                    <a:pt x="20733" y="300632"/>
                  </a:cubicBezTo>
                  <a:lnTo>
                    <a:pt x="20733" y="239821"/>
                  </a:lnTo>
                  <a:lnTo>
                    <a:pt x="80486" y="20733"/>
                  </a:lnTo>
                  <a:lnTo>
                    <a:pt x="194343" y="20733"/>
                  </a:lnTo>
                  <a:lnTo>
                    <a:pt x="145392" y="236131"/>
                  </a:lnTo>
                  <a:close/>
                  <a:moveTo>
                    <a:pt x="414664" y="684196"/>
                  </a:moveTo>
                  <a:lnTo>
                    <a:pt x="414664" y="445764"/>
                  </a:lnTo>
                  <a:lnTo>
                    <a:pt x="590896" y="445764"/>
                  </a:lnTo>
                  <a:lnTo>
                    <a:pt x="590896" y="684196"/>
                  </a:lnTo>
                  <a:close/>
                  <a:moveTo>
                    <a:pt x="684196" y="684196"/>
                  </a:moveTo>
                  <a:lnTo>
                    <a:pt x="611630" y="684196"/>
                  </a:lnTo>
                  <a:lnTo>
                    <a:pt x="611630" y="425031"/>
                  </a:lnTo>
                  <a:lnTo>
                    <a:pt x="393931" y="425031"/>
                  </a:lnTo>
                  <a:lnTo>
                    <a:pt x="393931" y="684196"/>
                  </a:lnTo>
                  <a:lnTo>
                    <a:pt x="62200" y="684196"/>
                  </a:lnTo>
                  <a:lnTo>
                    <a:pt x="62200" y="362831"/>
                  </a:lnTo>
                  <a:lnTo>
                    <a:pt x="83970" y="362831"/>
                  </a:lnTo>
                  <a:cubicBezTo>
                    <a:pt x="113688" y="362810"/>
                    <a:pt x="141065" y="346690"/>
                    <a:pt x="155499" y="320712"/>
                  </a:cubicBezTo>
                  <a:cubicBezTo>
                    <a:pt x="169934" y="346690"/>
                    <a:pt x="197310" y="362810"/>
                    <a:pt x="227029" y="362831"/>
                  </a:cubicBezTo>
                  <a:lnTo>
                    <a:pt x="229102" y="362831"/>
                  </a:lnTo>
                  <a:cubicBezTo>
                    <a:pt x="258821" y="362810"/>
                    <a:pt x="286197" y="346690"/>
                    <a:pt x="300632" y="320712"/>
                  </a:cubicBezTo>
                  <a:cubicBezTo>
                    <a:pt x="315066" y="346690"/>
                    <a:pt x="342442" y="362810"/>
                    <a:pt x="372161" y="362831"/>
                  </a:cubicBezTo>
                  <a:lnTo>
                    <a:pt x="374234" y="362831"/>
                  </a:lnTo>
                  <a:cubicBezTo>
                    <a:pt x="403953" y="362810"/>
                    <a:pt x="431330" y="346690"/>
                    <a:pt x="445764" y="320712"/>
                  </a:cubicBezTo>
                  <a:cubicBezTo>
                    <a:pt x="460198" y="346690"/>
                    <a:pt x="487575" y="362810"/>
                    <a:pt x="517294" y="362831"/>
                  </a:cubicBezTo>
                  <a:lnTo>
                    <a:pt x="519367" y="362831"/>
                  </a:lnTo>
                  <a:cubicBezTo>
                    <a:pt x="549086" y="362810"/>
                    <a:pt x="576462" y="346690"/>
                    <a:pt x="590896" y="320712"/>
                  </a:cubicBezTo>
                  <a:cubicBezTo>
                    <a:pt x="605331" y="346690"/>
                    <a:pt x="632707" y="362810"/>
                    <a:pt x="662426" y="362831"/>
                  </a:cubicBezTo>
                  <a:lnTo>
                    <a:pt x="684196" y="362831"/>
                  </a:lnTo>
                  <a:close/>
                  <a:moveTo>
                    <a:pt x="725662" y="300632"/>
                  </a:moveTo>
                  <a:cubicBezTo>
                    <a:pt x="725662" y="323532"/>
                    <a:pt x="707097" y="342098"/>
                    <a:pt x="684196" y="342098"/>
                  </a:cubicBezTo>
                  <a:lnTo>
                    <a:pt x="662426" y="342098"/>
                  </a:lnTo>
                  <a:cubicBezTo>
                    <a:pt x="628661" y="342064"/>
                    <a:pt x="601297" y="314700"/>
                    <a:pt x="601263" y="280935"/>
                  </a:cubicBezTo>
                  <a:lnTo>
                    <a:pt x="601263" y="238432"/>
                  </a:lnTo>
                  <a:lnTo>
                    <a:pt x="552053" y="20733"/>
                  </a:lnTo>
                  <a:lnTo>
                    <a:pt x="665909" y="20733"/>
                  </a:lnTo>
                  <a:lnTo>
                    <a:pt x="725662" y="239821"/>
                  </a:lnTo>
                  <a:close/>
                </a:path>
              </a:pathLst>
            </a:custGeom>
            <a:solidFill>
              <a:srgbClr val="00C587"/>
            </a:solidFill>
            <a:ln w="12700" cap="flat" cmpd="sng">
              <a:solidFill>
                <a:srgbClr val="00C58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>
              <a:extLst>
                <a:ext uri="{FF2B5EF4-FFF2-40B4-BE49-F238E27FC236}">
                  <a16:creationId xmlns:a16="http://schemas.microsoft.com/office/drawing/2014/main" id="{93ADEA7A-C76B-E6B0-AA71-EA0ED07B35A4}"/>
                </a:ext>
              </a:extLst>
            </p:cNvPr>
            <p:cNvSpPr/>
            <p:nvPr/>
          </p:nvSpPr>
          <p:spPr>
            <a:xfrm>
              <a:off x="7848518" y="1514944"/>
              <a:ext cx="176232" cy="176232"/>
            </a:xfrm>
            <a:custGeom>
              <a:avLst/>
              <a:gdLst/>
              <a:ahLst/>
              <a:cxnLst/>
              <a:rect l="l" t="t" r="r" b="b"/>
              <a:pathLst>
                <a:path w="176232" h="176232" extrusionOk="0">
                  <a:moveTo>
                    <a:pt x="0" y="176232"/>
                  </a:moveTo>
                  <a:lnTo>
                    <a:pt x="176232" y="176232"/>
                  </a:lnTo>
                  <a:lnTo>
                    <a:pt x="176232" y="0"/>
                  </a:lnTo>
                  <a:lnTo>
                    <a:pt x="0" y="0"/>
                  </a:lnTo>
                  <a:close/>
                  <a:moveTo>
                    <a:pt x="20733" y="20733"/>
                  </a:moveTo>
                  <a:lnTo>
                    <a:pt x="155499" y="20733"/>
                  </a:lnTo>
                  <a:lnTo>
                    <a:pt x="155499" y="155499"/>
                  </a:lnTo>
                  <a:lnTo>
                    <a:pt x="20733" y="155499"/>
                  </a:lnTo>
                  <a:close/>
                </a:path>
              </a:pathLst>
            </a:custGeom>
            <a:solidFill>
              <a:srgbClr val="00C587"/>
            </a:solidFill>
            <a:ln w="12700" cap="flat" cmpd="sng">
              <a:solidFill>
                <a:srgbClr val="00C58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3">
            <a:extLst>
              <a:ext uri="{FF2B5EF4-FFF2-40B4-BE49-F238E27FC236}">
                <a16:creationId xmlns:a16="http://schemas.microsoft.com/office/drawing/2014/main" id="{34F574E7-8A77-A685-880B-4D0DD491A9CA}"/>
              </a:ext>
            </a:extLst>
          </p:cNvPr>
          <p:cNvSpPr txBox="1"/>
          <p:nvPr/>
        </p:nvSpPr>
        <p:spPr>
          <a:xfrm>
            <a:off x="3845142" y="2999442"/>
            <a:ext cx="1319640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at a kiosk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">
            <a:extLst>
              <a:ext uri="{FF2B5EF4-FFF2-40B4-BE49-F238E27FC236}">
                <a16:creationId xmlns:a16="http://schemas.microsoft.com/office/drawing/2014/main" id="{E29E53EB-6F8A-08AB-A87A-00F8FE155861}"/>
              </a:ext>
            </a:extLst>
          </p:cNvPr>
          <p:cNvSpPr txBox="1"/>
          <p:nvPr/>
        </p:nvSpPr>
        <p:spPr>
          <a:xfrm>
            <a:off x="6727749" y="4535450"/>
            <a:ext cx="1509402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at a retail location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">
            <a:extLst>
              <a:ext uri="{FF2B5EF4-FFF2-40B4-BE49-F238E27FC236}">
                <a16:creationId xmlns:a16="http://schemas.microsoft.com/office/drawing/2014/main" id="{3C2956F0-5BD1-3922-90F7-E5B9FD9EC167}"/>
              </a:ext>
            </a:extLst>
          </p:cNvPr>
          <p:cNvSpPr txBox="1"/>
          <p:nvPr/>
        </p:nvSpPr>
        <p:spPr>
          <a:xfrm>
            <a:off x="5947348" y="1048481"/>
            <a:ext cx="1158204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via text or mobile app</a:t>
            </a:r>
            <a:endParaRPr sz="1200" b="0" i="0" u="none" strike="noStrike" cap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3">
            <a:extLst>
              <a:ext uri="{FF2B5EF4-FFF2-40B4-BE49-F238E27FC236}">
                <a16:creationId xmlns:a16="http://schemas.microsoft.com/office/drawing/2014/main" id="{979FD045-3FB6-B61F-0EFC-EF6954DFFA3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9591" y="468476"/>
            <a:ext cx="421419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3">
            <a:extLst>
              <a:ext uri="{FF2B5EF4-FFF2-40B4-BE49-F238E27FC236}">
                <a16:creationId xmlns:a16="http://schemas.microsoft.com/office/drawing/2014/main" id="{26918D18-183D-737C-E39B-3375FF5117D3}"/>
              </a:ext>
            </a:extLst>
          </p:cNvPr>
          <p:cNvGrpSpPr/>
          <p:nvPr/>
        </p:nvGrpSpPr>
        <p:grpSpPr>
          <a:xfrm>
            <a:off x="4244654" y="2513495"/>
            <a:ext cx="562227" cy="457200"/>
            <a:chOff x="4445180" y="354707"/>
            <a:chExt cx="713161" cy="579939"/>
          </a:xfrm>
        </p:grpSpPr>
        <p:pic>
          <p:nvPicPr>
            <p:cNvPr id="542" name="Google Shape;542;p3">
              <a:extLst>
                <a:ext uri="{FF2B5EF4-FFF2-40B4-BE49-F238E27FC236}">
                  <a16:creationId xmlns:a16="http://schemas.microsoft.com/office/drawing/2014/main" id="{31FC99DC-019F-9971-25C0-D4EF195F038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445180" y="354707"/>
              <a:ext cx="658368" cy="563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3">
              <a:extLst>
                <a:ext uri="{FF2B5EF4-FFF2-40B4-BE49-F238E27FC236}">
                  <a16:creationId xmlns:a16="http://schemas.microsoft.com/office/drawing/2014/main" id="{D1F70AA1-2B32-9F8E-73F5-3F5FD4B72167}"/>
                </a:ext>
              </a:extLst>
            </p:cNvPr>
            <p:cNvSpPr/>
            <p:nvPr/>
          </p:nvSpPr>
          <p:spPr>
            <a:xfrm>
              <a:off x="4758016" y="572847"/>
              <a:ext cx="398363" cy="2169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rm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85"/>
                <a:buFont typeface="Times New Roman"/>
                <a:buNone/>
              </a:pPr>
              <a:endParaRPr sz="58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>
              <a:extLst>
                <a:ext uri="{FF2B5EF4-FFF2-40B4-BE49-F238E27FC236}">
                  <a16:creationId xmlns:a16="http://schemas.microsoft.com/office/drawing/2014/main" id="{E3D8514C-A87F-CBF1-578E-1F755980AB23}"/>
                </a:ext>
              </a:extLst>
            </p:cNvPr>
            <p:cNvSpPr/>
            <p:nvPr/>
          </p:nvSpPr>
          <p:spPr>
            <a:xfrm>
              <a:off x="5064261" y="413355"/>
              <a:ext cx="80627" cy="1826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rmAutofit lnSpcReduction="10000"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Times New Roman"/>
                <a:buNone/>
              </a:pPr>
              <a:endParaRPr sz="4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>
              <a:extLst>
                <a:ext uri="{FF2B5EF4-FFF2-40B4-BE49-F238E27FC236}">
                  <a16:creationId xmlns:a16="http://schemas.microsoft.com/office/drawing/2014/main" id="{983A51DC-069E-B2BF-C8DB-089CB66B505A}"/>
                </a:ext>
              </a:extLst>
            </p:cNvPr>
            <p:cNvSpPr/>
            <p:nvPr/>
          </p:nvSpPr>
          <p:spPr>
            <a:xfrm>
              <a:off x="4900285" y="749384"/>
              <a:ext cx="229678" cy="977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Times New Roman"/>
                <a:buNone/>
              </a:pPr>
              <a:endParaRPr sz="4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" name="Google Shape;546;p3">
              <a:extLst>
                <a:ext uri="{FF2B5EF4-FFF2-40B4-BE49-F238E27FC236}">
                  <a16:creationId xmlns:a16="http://schemas.microsoft.com/office/drawing/2014/main" id="{C0A1E9B1-8253-F06C-D265-2D9CEB8D21E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15086" t="6855"/>
            <a:stretch/>
          </p:blipFill>
          <p:spPr>
            <a:xfrm>
              <a:off x="4551737" y="411196"/>
              <a:ext cx="606604" cy="52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">
              <a:extLst>
                <a:ext uri="{FF2B5EF4-FFF2-40B4-BE49-F238E27FC236}">
                  <a16:creationId xmlns:a16="http://schemas.microsoft.com/office/drawing/2014/main" id="{78249D07-AC19-B146-2F58-CDDB6324E45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05268" y="411196"/>
              <a:ext cx="180975" cy="304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3">
            <a:extLst>
              <a:ext uri="{FF2B5EF4-FFF2-40B4-BE49-F238E27FC236}">
                <a16:creationId xmlns:a16="http://schemas.microsoft.com/office/drawing/2014/main" id="{FD2476F7-3540-D1A5-E109-EBF5039A31F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r="68379"/>
          <a:stretch/>
        </p:blipFill>
        <p:spPr>
          <a:xfrm>
            <a:off x="6011800" y="2216520"/>
            <a:ext cx="1003585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">
            <a:extLst>
              <a:ext uri="{FF2B5EF4-FFF2-40B4-BE49-F238E27FC236}">
                <a16:creationId xmlns:a16="http://schemas.microsoft.com/office/drawing/2014/main" id="{6AC889AC-DE73-30A5-9FB9-E7F5414823D3}"/>
              </a:ext>
            </a:extLst>
          </p:cNvPr>
          <p:cNvSpPr txBox="1"/>
          <p:nvPr/>
        </p:nvSpPr>
        <p:spPr>
          <a:xfrm>
            <a:off x="5738488" y="3276437"/>
            <a:ext cx="15094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City of Chandler</a:t>
            </a:r>
            <a:endParaRPr/>
          </a:p>
        </p:txBody>
      </p:sp>
      <p:sp>
        <p:nvSpPr>
          <p:cNvPr id="550" name="Google Shape;550;p3">
            <a:extLst>
              <a:ext uri="{FF2B5EF4-FFF2-40B4-BE49-F238E27FC236}">
                <a16:creationId xmlns:a16="http://schemas.microsoft.com/office/drawing/2014/main" id="{AD6332F1-6C4C-0DED-846A-6755B89102D5}"/>
              </a:ext>
            </a:extLst>
          </p:cNvPr>
          <p:cNvSpPr txBox="1"/>
          <p:nvPr/>
        </p:nvSpPr>
        <p:spPr>
          <a:xfrm>
            <a:off x="382741" y="1141997"/>
            <a:ext cx="2805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Moving content from All-Net to the Catalis Platform</a:t>
            </a:r>
            <a:endParaRPr sz="1400" b="0" i="0" u="none" strike="noStrike" cap="none" dirty="0">
              <a:solidFill>
                <a:srgbClr val="2BCF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">
            <a:extLst>
              <a:ext uri="{FF2B5EF4-FFF2-40B4-BE49-F238E27FC236}">
                <a16:creationId xmlns:a16="http://schemas.microsoft.com/office/drawing/2014/main" id="{9B1E852A-58E4-ACAB-FDF8-68C6D33FE890}"/>
              </a:ext>
            </a:extLst>
          </p:cNvPr>
          <p:cNvSpPr txBox="1"/>
          <p:nvPr/>
        </p:nvSpPr>
        <p:spPr>
          <a:xfrm>
            <a:off x="620441" y="354210"/>
            <a:ext cx="2385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Content Transfer Solution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1239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" name="Google Shape;603;p7"/>
          <p:cNvGraphicFramePr/>
          <p:nvPr/>
        </p:nvGraphicFramePr>
        <p:xfrm>
          <a:off x="603273" y="505097"/>
          <a:ext cx="3539865" cy="268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" name="Google Shape;604;p7"/>
          <p:cNvGraphicFramePr/>
          <p:nvPr/>
        </p:nvGraphicFramePr>
        <p:xfrm>
          <a:off x="4711310" y="505097"/>
          <a:ext cx="3918884" cy="316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5" name="Google Shape;605;p7"/>
          <p:cNvSpPr/>
          <p:nvPr/>
        </p:nvSpPr>
        <p:spPr>
          <a:xfrm>
            <a:off x="603272" y="2238103"/>
            <a:ext cx="3339891" cy="681119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27000" tIns="27000" rIns="27000" bIns="27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"/>
          <p:cNvSpPr/>
          <p:nvPr/>
        </p:nvSpPr>
        <p:spPr>
          <a:xfrm>
            <a:off x="4000845" y="2260965"/>
            <a:ext cx="87683" cy="65050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"/>
          <p:cNvSpPr/>
          <p:nvPr/>
        </p:nvSpPr>
        <p:spPr>
          <a:xfrm>
            <a:off x="4113025" y="2458120"/>
            <a:ext cx="371887" cy="35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57%</a:t>
            </a:r>
            <a:endParaRPr/>
          </a:p>
        </p:txBody>
      </p:sp>
      <p:sp>
        <p:nvSpPr>
          <p:cNvPr id="608" name="Google Shape;608;p7"/>
          <p:cNvSpPr/>
          <p:nvPr/>
        </p:nvSpPr>
        <p:spPr>
          <a:xfrm>
            <a:off x="0" y="3805646"/>
            <a:ext cx="9144000" cy="13378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7"/>
          <p:cNvSpPr txBox="1"/>
          <p:nvPr/>
        </p:nvSpPr>
        <p:spPr>
          <a:xfrm>
            <a:off x="715307" y="4162500"/>
            <a:ext cx="7713385" cy="71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majority of cryptocurrency investors have the appetite to spend their holdings on goods and services with 57% wanting to do so in the next year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Lack of businesses accepting crypto is the dominant factor for investors not having used cryptocurrency as a payment method already</a:t>
            </a:r>
            <a:endParaRPr/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▪"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52% of cryptocurrency investors have expressed interest in spending their holdings within the retail &amp; grocery industries </a:t>
            </a:r>
            <a:endParaRPr/>
          </a:p>
          <a:p>
            <a:pPr marL="128588" marR="0" lvl="0" indent="-714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714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714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"/>
          <p:cNvSpPr/>
          <p:nvPr/>
        </p:nvSpPr>
        <p:spPr>
          <a:xfrm>
            <a:off x="382587" y="393240"/>
            <a:ext cx="3620031" cy="385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"/>
          <p:cNvSpPr txBox="1">
            <a:spLocks noGrp="1"/>
          </p:cNvSpPr>
          <p:nvPr>
            <p:ph type="title"/>
          </p:nvPr>
        </p:nvSpPr>
        <p:spPr>
          <a:xfrm>
            <a:off x="719688" y="892887"/>
            <a:ext cx="2945828" cy="308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Retail investors exhibited clear appetite to spend cryptocurrency, however, lack of businesses currently accepting is a major hinderance </a:t>
            </a:r>
            <a:b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"/>
          <p:cNvSpPr/>
          <p:nvPr/>
        </p:nvSpPr>
        <p:spPr>
          <a:xfrm>
            <a:off x="6993338" y="1292689"/>
            <a:ext cx="17205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crypto holders have purchased goods or services using cryptocurrency</a:t>
            </a:r>
            <a:endParaRPr/>
          </a:p>
        </p:txBody>
      </p:sp>
      <p:sp>
        <p:nvSpPr>
          <p:cNvPr id="595" name="Google Shape;595;p6"/>
          <p:cNvSpPr txBox="1"/>
          <p:nvPr/>
        </p:nvSpPr>
        <p:spPr>
          <a:xfrm>
            <a:off x="382587" y="4503746"/>
            <a:ext cx="83313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a recent market study ~100,000 cryptocurrency investors were surveyed on their appetite to make cryptocurrency payments for goods and services. The survey includes key details around payment preferences, appetite timeline and reasons for / for not wanting to use a cryptocurrency payment solution.</a:t>
            </a:r>
            <a:endParaRPr/>
          </a:p>
        </p:txBody>
      </p:sp>
      <p:sp>
        <p:nvSpPr>
          <p:cNvPr id="596" name="Google Shape;596;p6"/>
          <p:cNvSpPr/>
          <p:nvPr/>
        </p:nvSpPr>
        <p:spPr>
          <a:xfrm>
            <a:off x="6993338" y="2900963"/>
            <a:ext cx="17205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crypto holders who haven’t already used cryptocurrency to purchase good or services would like to in the future</a:t>
            </a:r>
            <a:endParaRPr/>
          </a:p>
        </p:txBody>
      </p:sp>
      <p:sp>
        <p:nvSpPr>
          <p:cNvPr id="597" name="Google Shape;597;p6"/>
          <p:cNvSpPr/>
          <p:nvPr/>
        </p:nvSpPr>
        <p:spPr>
          <a:xfrm>
            <a:off x="4416200" y="2642409"/>
            <a:ext cx="22818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73%</a:t>
            </a:r>
            <a:endParaRPr/>
          </a:p>
        </p:txBody>
      </p:sp>
      <p:sp>
        <p:nvSpPr>
          <p:cNvPr id="598" name="Google Shape;598;p6"/>
          <p:cNvSpPr/>
          <p:nvPr/>
        </p:nvSpPr>
        <p:spPr>
          <a:xfrm>
            <a:off x="4416200" y="731865"/>
            <a:ext cx="22818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41%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Catalis">
      <a:dk1>
        <a:srgbClr val="000000"/>
      </a:dk1>
      <a:lt1>
        <a:srgbClr val="FFFFFF"/>
      </a:lt1>
      <a:dk2>
        <a:srgbClr val="003970"/>
      </a:dk2>
      <a:lt2>
        <a:srgbClr val="EBEBEB"/>
      </a:lt2>
      <a:accent1>
        <a:srgbClr val="003970"/>
      </a:accent1>
      <a:accent2>
        <a:srgbClr val="00C486"/>
      </a:accent2>
      <a:accent3>
        <a:srgbClr val="5CCFE4"/>
      </a:accent3>
      <a:accent4>
        <a:srgbClr val="EBEBEB"/>
      </a:accent4>
      <a:accent5>
        <a:srgbClr val="FEC746"/>
      </a:accent5>
      <a:accent6>
        <a:srgbClr val="FF8E6B"/>
      </a:accent6>
      <a:hlink>
        <a:srgbClr val="00C486"/>
      </a:hlink>
      <a:folHlink>
        <a:srgbClr val="0039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Macintosh PowerPoint</Application>
  <PresentationFormat>On-screen Show (16:9)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Noto Sans Symbols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 investors exhibited clear appetite to spend cryptocurrency, however, lack of businesses currently accepting is a major hinderance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Spenser Nehrt</dc:creator>
  <cp:lastModifiedBy>Douglas Diederich</cp:lastModifiedBy>
  <cp:revision>1</cp:revision>
  <dcterms:modified xsi:type="dcterms:W3CDTF">2025-08-13T21:36:05Z</dcterms:modified>
</cp:coreProperties>
</file>